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embeddedFontLst>
    <p:embeddedFont>
      <p:font typeface="Fira Sans Condensed Medium" panose="020B0603050000020004" pitchFamily="34" charset="0"/>
      <p:regular r:id="rId30"/>
      <p:bold r:id="rId31"/>
      <p:italic r:id="rId32"/>
      <p:boldItalic r:id="rId33"/>
    </p:embeddedFont>
    <p:embeddedFont>
      <p:font typeface="Lato" panose="020F0502020204030203" pitchFamily="34" charset="0"/>
      <p:regular r:id="rId34"/>
      <p:bold r:id="rId35"/>
      <p:italic r:id="rId36"/>
      <p:boldItalic r:id="rId37"/>
    </p:embeddedFont>
    <p:embeddedFont>
      <p:font typeface="Maven Pro" panose="020B0604020202020204" charset="0"/>
      <p:regular r:id="rId38"/>
      <p:bold r:id="rId39"/>
    </p:embeddedFont>
    <p:embeddedFont>
      <p:font typeface="Press Start 2P" panose="020B0604020202020204" charset="0"/>
      <p:regular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77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264a5638e4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264a5638e4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2abfd886f78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2abfd886f78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g265ce8bb33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" name="Google Shape;1089;g265ce8bb33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2abfd886f7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2abfd886f7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ad10344254_0_17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ad10344254_0_17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2abfd886f7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2abfd886f7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2ab8c45915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2ab8c45915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2ab8c459151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2ab8c459151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2ab8c45915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2ab8c45915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265f793e64c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265f793e64c_1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8732b585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8732b5858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ad10344254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ad10344254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g2ab8c45915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" name="Google Shape;1146;g2ab8c459151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265ce8bb33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265ce8bb33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ad10344254_0_17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ad10344254_0_17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2ae96360bc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" name="Google Shape;1165;g2ae96360bc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2ae96360b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2ae96360b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g2ae96360bc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" name="Google Shape;1181;g2ae96360bc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gad10344254_0_1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0" name="Google Shape;1190;gad10344254_0_1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g2abfd886f78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6" name="Google Shape;1196;g2abfd886f78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f1ba423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f1ba423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gad94538a3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Google Shape;1046;gad94538a3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a3364f63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a3364f631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2abfd886f7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2abfd886f78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2abfd886f78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2abfd886f78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2abfd886f78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2abfd886f78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2abfd886f78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2abfd886f78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35890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94861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89725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25701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17944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76915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94861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53833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30750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897255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48697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07668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8257017" y="3637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666240" y="363586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9" y="3034023"/>
            <a:ext cx="295338" cy="302004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" y="243186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84677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846774" y="303468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-51" y="1784888"/>
            <a:ext cx="295369" cy="302004"/>
          </a:xfrm>
          <a:custGeom>
            <a:avLst/>
            <a:gdLst/>
            <a:ahLst/>
            <a:cxnLst/>
            <a:rect l="l" t="t" r="r" b="b"/>
            <a:pathLst>
              <a:path w="9515" h="10579" extrusionOk="0">
                <a:moveTo>
                  <a:pt x="1" y="1"/>
                </a:moveTo>
                <a:lnTo>
                  <a:pt x="1" y="10579"/>
                </a:lnTo>
                <a:lnTo>
                  <a:pt x="9515" y="10579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90611" y="3034023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17993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176892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353834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412853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471780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530800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648696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707668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412805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7667320" y="423820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766639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25704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884858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8847780" y="363729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8846852" y="243208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8846837" y="1829248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7074526" y="3637928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1768933" y="3638751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8258967" y="303510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841100" y="2279225"/>
            <a:ext cx="5461800" cy="9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35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2358950" y="3281500"/>
            <a:ext cx="42831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" name="Google Shape;56;p2"/>
          <p:cNvSpPr txBox="1">
            <a:spLocks noGrp="1"/>
          </p:cNvSpPr>
          <p:nvPr>
            <p:ph type="ctrTitle" idx="2"/>
          </p:nvPr>
        </p:nvSpPr>
        <p:spPr>
          <a:xfrm>
            <a:off x="713100" y="1323175"/>
            <a:ext cx="7717800" cy="7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2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1"/>
          <p:cNvSpPr/>
          <p:nvPr/>
        </p:nvSpPr>
        <p:spPr>
          <a:xfrm>
            <a:off x="235890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1"/>
          <p:cNvSpPr/>
          <p:nvPr/>
        </p:nvSpPr>
        <p:spPr>
          <a:xfrm>
            <a:off x="294861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1"/>
          <p:cNvSpPr/>
          <p:nvPr/>
        </p:nvSpPr>
        <p:spPr>
          <a:xfrm>
            <a:off x="589725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1"/>
          <p:cNvSpPr/>
          <p:nvPr/>
        </p:nvSpPr>
        <p:spPr>
          <a:xfrm>
            <a:off x="825701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1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1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1"/>
          <p:cNvSpPr/>
          <p:nvPr/>
        </p:nvSpPr>
        <p:spPr>
          <a:xfrm>
            <a:off x="117944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1"/>
          <p:cNvSpPr/>
          <p:nvPr/>
        </p:nvSpPr>
        <p:spPr>
          <a:xfrm>
            <a:off x="176915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1"/>
          <p:cNvSpPr/>
          <p:nvPr/>
        </p:nvSpPr>
        <p:spPr>
          <a:xfrm>
            <a:off x="353833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1"/>
          <p:cNvSpPr/>
          <p:nvPr/>
        </p:nvSpPr>
        <p:spPr>
          <a:xfrm>
            <a:off x="471779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1"/>
          <p:cNvSpPr/>
          <p:nvPr/>
        </p:nvSpPr>
        <p:spPr>
          <a:xfrm>
            <a:off x="530750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1"/>
          <p:cNvSpPr/>
          <p:nvPr/>
        </p:nvSpPr>
        <p:spPr>
          <a:xfrm>
            <a:off x="5897255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1"/>
          <p:cNvSpPr/>
          <p:nvPr/>
        </p:nvSpPr>
        <p:spPr>
          <a:xfrm>
            <a:off x="707668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1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1"/>
          <p:cNvSpPr/>
          <p:nvPr/>
        </p:nvSpPr>
        <p:spPr>
          <a:xfrm>
            <a:off x="8257017" y="3637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1"/>
          <p:cNvSpPr/>
          <p:nvPr/>
        </p:nvSpPr>
        <p:spPr>
          <a:xfrm>
            <a:off x="7666240" y="363586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1"/>
          <p:cNvSpPr/>
          <p:nvPr/>
        </p:nvSpPr>
        <p:spPr>
          <a:xfrm>
            <a:off x="884677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1"/>
          <p:cNvSpPr/>
          <p:nvPr/>
        </p:nvSpPr>
        <p:spPr>
          <a:xfrm>
            <a:off x="8846774" y="303468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1"/>
          <p:cNvSpPr/>
          <p:nvPr/>
        </p:nvSpPr>
        <p:spPr>
          <a:xfrm>
            <a:off x="590611" y="3034023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1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1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1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1"/>
          <p:cNvSpPr/>
          <p:nvPr/>
        </p:nvSpPr>
        <p:spPr>
          <a:xfrm>
            <a:off x="117993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1"/>
          <p:cNvSpPr/>
          <p:nvPr/>
        </p:nvSpPr>
        <p:spPr>
          <a:xfrm>
            <a:off x="176892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1"/>
          <p:cNvSpPr/>
          <p:nvPr/>
        </p:nvSpPr>
        <p:spPr>
          <a:xfrm>
            <a:off x="353834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1"/>
          <p:cNvSpPr/>
          <p:nvPr/>
        </p:nvSpPr>
        <p:spPr>
          <a:xfrm>
            <a:off x="412853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1"/>
          <p:cNvSpPr/>
          <p:nvPr/>
        </p:nvSpPr>
        <p:spPr>
          <a:xfrm>
            <a:off x="471780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1"/>
          <p:cNvSpPr/>
          <p:nvPr/>
        </p:nvSpPr>
        <p:spPr>
          <a:xfrm>
            <a:off x="530800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1"/>
          <p:cNvSpPr/>
          <p:nvPr/>
        </p:nvSpPr>
        <p:spPr>
          <a:xfrm>
            <a:off x="648696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1"/>
          <p:cNvSpPr/>
          <p:nvPr/>
        </p:nvSpPr>
        <p:spPr>
          <a:xfrm>
            <a:off x="707668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1"/>
          <p:cNvSpPr/>
          <p:nvPr/>
        </p:nvSpPr>
        <p:spPr>
          <a:xfrm>
            <a:off x="412805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1"/>
          <p:cNvSpPr/>
          <p:nvPr/>
        </p:nvSpPr>
        <p:spPr>
          <a:xfrm>
            <a:off x="7667320" y="423820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1"/>
          <p:cNvSpPr/>
          <p:nvPr/>
        </p:nvSpPr>
        <p:spPr>
          <a:xfrm>
            <a:off x="766639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1"/>
          <p:cNvSpPr/>
          <p:nvPr/>
        </p:nvSpPr>
        <p:spPr>
          <a:xfrm>
            <a:off x="825704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1"/>
          <p:cNvSpPr/>
          <p:nvPr/>
        </p:nvSpPr>
        <p:spPr>
          <a:xfrm>
            <a:off x="884858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1"/>
          <p:cNvSpPr/>
          <p:nvPr/>
        </p:nvSpPr>
        <p:spPr>
          <a:xfrm>
            <a:off x="8847780" y="363729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1"/>
          <p:cNvSpPr/>
          <p:nvPr/>
        </p:nvSpPr>
        <p:spPr>
          <a:xfrm>
            <a:off x="5897247" y="363702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1"/>
          <p:cNvSpPr/>
          <p:nvPr/>
        </p:nvSpPr>
        <p:spPr>
          <a:xfrm rot="10800000" flipH="1">
            <a:off x="2358952" y="191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1"/>
          <p:cNvSpPr/>
          <p:nvPr/>
        </p:nvSpPr>
        <p:spPr>
          <a:xfrm rot="10800000" flipH="1">
            <a:off x="2948667" y="191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1"/>
          <p:cNvSpPr/>
          <p:nvPr/>
        </p:nvSpPr>
        <p:spPr>
          <a:xfrm rot="10800000" flipH="1">
            <a:off x="5897305" y="1912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1"/>
          <p:cNvSpPr/>
          <p:nvPr/>
        </p:nvSpPr>
        <p:spPr>
          <a:xfrm rot="10800000" flipH="1">
            <a:off x="825706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1"/>
          <p:cNvSpPr/>
          <p:nvPr/>
        </p:nvSpPr>
        <p:spPr>
          <a:xfrm rot="10800000" flipH="1">
            <a:off x="59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1"/>
          <p:cNvSpPr/>
          <p:nvPr/>
        </p:nvSpPr>
        <p:spPr>
          <a:xfrm rot="10800000" flipH="1">
            <a:off x="58977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1"/>
          <p:cNvSpPr/>
          <p:nvPr/>
        </p:nvSpPr>
        <p:spPr>
          <a:xfrm rot="10800000" flipH="1">
            <a:off x="176920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1"/>
          <p:cNvSpPr/>
          <p:nvPr/>
        </p:nvSpPr>
        <p:spPr>
          <a:xfrm rot="10800000" flipH="1">
            <a:off x="3538382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1"/>
          <p:cNvSpPr/>
          <p:nvPr/>
        </p:nvSpPr>
        <p:spPr>
          <a:xfrm rot="10800000" flipH="1">
            <a:off x="5307559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1"/>
          <p:cNvSpPr/>
          <p:nvPr/>
        </p:nvSpPr>
        <p:spPr>
          <a:xfrm rot="10800000" flipH="1">
            <a:off x="7076736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1"/>
          <p:cNvSpPr/>
          <p:nvPr/>
        </p:nvSpPr>
        <p:spPr>
          <a:xfrm rot="10800000" flipH="1">
            <a:off x="884682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1"/>
          <p:cNvSpPr/>
          <p:nvPr/>
        </p:nvSpPr>
        <p:spPr>
          <a:xfrm rot="10800000" flipH="1">
            <a:off x="0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1"/>
          <p:cNvSpPr/>
          <p:nvPr/>
        </p:nvSpPr>
        <p:spPr>
          <a:xfrm rot="10800000" flipH="1">
            <a:off x="590219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1"/>
          <p:cNvSpPr/>
          <p:nvPr/>
        </p:nvSpPr>
        <p:spPr>
          <a:xfrm rot="10800000" flipH="1">
            <a:off x="1179981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1"/>
          <p:cNvSpPr/>
          <p:nvPr/>
        </p:nvSpPr>
        <p:spPr>
          <a:xfrm rot="10800000" flipH="1">
            <a:off x="1768979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1"/>
          <p:cNvSpPr/>
          <p:nvPr/>
        </p:nvSpPr>
        <p:spPr>
          <a:xfrm rot="10800000" flipH="1">
            <a:off x="3538395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1"/>
          <p:cNvSpPr/>
          <p:nvPr/>
        </p:nvSpPr>
        <p:spPr>
          <a:xfrm rot="10800000" flipH="1">
            <a:off x="4128580" y="36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1"/>
          <p:cNvSpPr/>
          <p:nvPr/>
        </p:nvSpPr>
        <p:spPr>
          <a:xfrm rot="10800000" flipH="1">
            <a:off x="4717857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1"/>
          <p:cNvSpPr/>
          <p:nvPr/>
        </p:nvSpPr>
        <p:spPr>
          <a:xfrm rot="10800000" flipH="1">
            <a:off x="5308050" y="3622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1"/>
          <p:cNvSpPr/>
          <p:nvPr/>
        </p:nvSpPr>
        <p:spPr>
          <a:xfrm rot="10800000" flipH="1">
            <a:off x="6487014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1"/>
          <p:cNvSpPr/>
          <p:nvPr/>
        </p:nvSpPr>
        <p:spPr>
          <a:xfrm rot="10800000" flipH="1">
            <a:off x="707673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1"/>
          <p:cNvSpPr/>
          <p:nvPr/>
        </p:nvSpPr>
        <p:spPr>
          <a:xfrm rot="10800000" flipH="1">
            <a:off x="4128102" y="6040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1"/>
          <p:cNvSpPr/>
          <p:nvPr/>
        </p:nvSpPr>
        <p:spPr>
          <a:xfrm rot="10800000" flipH="1">
            <a:off x="766644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1"/>
          <p:cNvSpPr/>
          <p:nvPr/>
        </p:nvSpPr>
        <p:spPr>
          <a:xfrm rot="10800000" flipH="1">
            <a:off x="825709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1"/>
          <p:cNvSpPr/>
          <p:nvPr/>
        </p:nvSpPr>
        <p:spPr>
          <a:xfrm rot="10800000" flipH="1">
            <a:off x="884863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1"/>
          <p:cNvSpPr txBox="1">
            <a:spLocks noGrp="1"/>
          </p:cNvSpPr>
          <p:nvPr>
            <p:ph type="title" hasCustomPrompt="1"/>
          </p:nvPr>
        </p:nvSpPr>
        <p:spPr>
          <a:xfrm>
            <a:off x="484325" y="1949750"/>
            <a:ext cx="7953900" cy="10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5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" name="Google Shape;338;p11"/>
          <p:cNvSpPr txBox="1">
            <a:spLocks noGrp="1"/>
          </p:cNvSpPr>
          <p:nvPr>
            <p:ph type="subTitle" idx="1"/>
          </p:nvPr>
        </p:nvSpPr>
        <p:spPr>
          <a:xfrm>
            <a:off x="484318" y="2952600"/>
            <a:ext cx="79539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TWO_COLUMNS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/>
          <p:nvPr/>
        </p:nvSpPr>
        <p:spPr>
          <a:xfrm rot="10800000" flipH="1">
            <a:off x="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3"/>
          <p:cNvSpPr/>
          <p:nvPr/>
        </p:nvSpPr>
        <p:spPr>
          <a:xfrm rot="10800000" flipH="1">
            <a:off x="589715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3"/>
          <p:cNvSpPr/>
          <p:nvPr/>
        </p:nvSpPr>
        <p:spPr>
          <a:xfrm rot="10800000" flipH="1">
            <a:off x="117943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3"/>
          <p:cNvSpPr/>
          <p:nvPr/>
        </p:nvSpPr>
        <p:spPr>
          <a:xfrm rot="10800000" flipH="1">
            <a:off x="886" y="180737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3"/>
          <p:cNvSpPr/>
          <p:nvPr/>
        </p:nvSpPr>
        <p:spPr>
          <a:xfrm rot="10800000" flipH="1">
            <a:off x="912" y="120519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3"/>
          <p:cNvSpPr/>
          <p:nvPr/>
        </p:nvSpPr>
        <p:spPr>
          <a:xfrm rot="10800000" flipH="1">
            <a:off x="444" y="-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3"/>
          <p:cNvSpPr/>
          <p:nvPr/>
        </p:nvSpPr>
        <p:spPr>
          <a:xfrm rot="10800000" flipH="1">
            <a:off x="590206" y="14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3"/>
          <p:cNvSpPr/>
          <p:nvPr/>
        </p:nvSpPr>
        <p:spPr>
          <a:xfrm rot="10800000" flipH="1">
            <a:off x="1179204" y="1693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3"/>
          <p:cNvSpPr/>
          <p:nvPr/>
        </p:nvSpPr>
        <p:spPr>
          <a:xfrm rot="10800000" flipH="1">
            <a:off x="1179208" y="12034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3"/>
          <p:cNvSpPr/>
          <p:nvPr/>
        </p:nvSpPr>
        <p:spPr>
          <a:xfrm>
            <a:off x="8846692" y="4840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3"/>
          <p:cNvSpPr/>
          <p:nvPr/>
        </p:nvSpPr>
        <p:spPr>
          <a:xfrm>
            <a:off x="7666361" y="423742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3"/>
          <p:cNvSpPr/>
          <p:nvPr/>
        </p:nvSpPr>
        <p:spPr>
          <a:xfrm>
            <a:off x="8846692" y="363545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3"/>
          <p:cNvSpPr/>
          <p:nvPr/>
        </p:nvSpPr>
        <p:spPr>
          <a:xfrm>
            <a:off x="8255915" y="363404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3"/>
          <p:cNvSpPr/>
          <p:nvPr/>
        </p:nvSpPr>
        <p:spPr>
          <a:xfrm>
            <a:off x="7666361" y="4842351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8256995" y="42363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3"/>
          <p:cNvSpPr/>
          <p:nvPr/>
        </p:nvSpPr>
        <p:spPr>
          <a:xfrm>
            <a:off x="8256073" y="48386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3"/>
          <p:cNvSpPr/>
          <p:nvPr/>
        </p:nvSpPr>
        <p:spPr>
          <a:xfrm>
            <a:off x="8846724" y="4237634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3"/>
          <p:cNvSpPr/>
          <p:nvPr/>
        </p:nvSpPr>
        <p:spPr>
          <a:xfrm>
            <a:off x="8848642" y="3033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1"/>
          </p:nvPr>
        </p:nvSpPr>
        <p:spPr>
          <a:xfrm>
            <a:off x="1407681" y="4102075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subTitle" idx="2"/>
          </p:nvPr>
        </p:nvSpPr>
        <p:spPr>
          <a:xfrm>
            <a:off x="4661319" y="4104337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3"/>
          <p:cNvSpPr txBox="1">
            <a:spLocks noGrp="1"/>
          </p:cNvSpPr>
          <p:nvPr>
            <p:ph type="title" hasCustomPrompt="1"/>
          </p:nvPr>
        </p:nvSpPr>
        <p:spPr>
          <a:xfrm>
            <a:off x="1462581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13"/>
          <p:cNvSpPr txBox="1">
            <a:spLocks noGrp="1"/>
          </p:cNvSpPr>
          <p:nvPr>
            <p:ph type="title" idx="3" hasCustomPrompt="1"/>
          </p:nvPr>
        </p:nvSpPr>
        <p:spPr>
          <a:xfrm>
            <a:off x="4716219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4" hasCustomPrompt="1"/>
          </p:nvPr>
        </p:nvSpPr>
        <p:spPr>
          <a:xfrm>
            <a:off x="1462581" y="2996049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title" idx="5" hasCustomPrompt="1"/>
          </p:nvPr>
        </p:nvSpPr>
        <p:spPr>
          <a:xfrm>
            <a:off x="4716219" y="2998075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6"/>
          </p:nvPr>
        </p:nvSpPr>
        <p:spPr>
          <a:xfrm>
            <a:off x="1781031" y="2015850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subTitle" idx="7"/>
          </p:nvPr>
        </p:nvSpPr>
        <p:spPr>
          <a:xfrm>
            <a:off x="5034669" y="2018575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subTitle" idx="8"/>
          </p:nvPr>
        </p:nvSpPr>
        <p:spPr>
          <a:xfrm>
            <a:off x="5034669" y="3643025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9"/>
          </p:nvPr>
        </p:nvSpPr>
        <p:spPr>
          <a:xfrm>
            <a:off x="1407681" y="2479575"/>
            <a:ext cx="3075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subTitle" idx="13"/>
          </p:nvPr>
        </p:nvSpPr>
        <p:spPr>
          <a:xfrm>
            <a:off x="4668369" y="2480138"/>
            <a:ext cx="30609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0" name="Google Shape;370;p13"/>
          <p:cNvSpPr txBox="1">
            <a:spLocks noGrp="1"/>
          </p:cNvSpPr>
          <p:nvPr>
            <p:ph type="subTitle" idx="14"/>
          </p:nvPr>
        </p:nvSpPr>
        <p:spPr>
          <a:xfrm>
            <a:off x="1781031" y="3640250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71" name="Google Shape;371;p13"/>
          <p:cNvSpPr txBox="1">
            <a:spLocks noGrp="1"/>
          </p:cNvSpPr>
          <p:nvPr>
            <p:ph type="title" idx="15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TWO_COLUMNS_3_1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4"/>
          <p:cNvSpPr/>
          <p:nvPr/>
        </p:nvSpPr>
        <p:spPr>
          <a:xfrm rot="10800000" flipH="1">
            <a:off x="825706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4"/>
          <p:cNvSpPr/>
          <p:nvPr/>
        </p:nvSpPr>
        <p:spPr>
          <a:xfrm rot="10800000" flipH="1">
            <a:off x="59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4"/>
          <p:cNvSpPr/>
          <p:nvPr/>
        </p:nvSpPr>
        <p:spPr>
          <a:xfrm rot="10800000" flipH="1">
            <a:off x="58977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4"/>
          <p:cNvSpPr/>
          <p:nvPr/>
        </p:nvSpPr>
        <p:spPr>
          <a:xfrm rot="10800000" flipH="1">
            <a:off x="884682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4"/>
          <p:cNvSpPr/>
          <p:nvPr/>
        </p:nvSpPr>
        <p:spPr>
          <a:xfrm rot="10800000" flipH="1">
            <a:off x="0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4"/>
          <p:cNvSpPr/>
          <p:nvPr/>
        </p:nvSpPr>
        <p:spPr>
          <a:xfrm rot="10800000" flipH="1">
            <a:off x="590219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4"/>
          <p:cNvSpPr/>
          <p:nvPr/>
        </p:nvSpPr>
        <p:spPr>
          <a:xfrm rot="10800000" flipH="1">
            <a:off x="1179981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4"/>
          <p:cNvSpPr/>
          <p:nvPr/>
        </p:nvSpPr>
        <p:spPr>
          <a:xfrm rot="10800000" flipH="1">
            <a:off x="1768979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4"/>
          <p:cNvSpPr/>
          <p:nvPr/>
        </p:nvSpPr>
        <p:spPr>
          <a:xfrm rot="10800000" flipH="1">
            <a:off x="707673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4"/>
          <p:cNvSpPr/>
          <p:nvPr/>
        </p:nvSpPr>
        <p:spPr>
          <a:xfrm rot="10800000" flipH="1">
            <a:off x="766644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4"/>
          <p:cNvSpPr/>
          <p:nvPr/>
        </p:nvSpPr>
        <p:spPr>
          <a:xfrm rot="10800000" flipH="1">
            <a:off x="825709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4"/>
          <p:cNvSpPr/>
          <p:nvPr/>
        </p:nvSpPr>
        <p:spPr>
          <a:xfrm rot="10800000" flipH="1">
            <a:off x="884863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4"/>
          <p:cNvSpPr txBox="1">
            <a:spLocks noGrp="1"/>
          </p:cNvSpPr>
          <p:nvPr>
            <p:ph type="subTitle" idx="1"/>
          </p:nvPr>
        </p:nvSpPr>
        <p:spPr>
          <a:xfrm>
            <a:off x="6187303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6" name="Google Shape;386;p14"/>
          <p:cNvSpPr txBox="1">
            <a:spLocks noGrp="1"/>
          </p:cNvSpPr>
          <p:nvPr>
            <p:ph type="subTitle" idx="2"/>
          </p:nvPr>
        </p:nvSpPr>
        <p:spPr>
          <a:xfrm>
            <a:off x="3622500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7" name="Google Shape;387;p14"/>
          <p:cNvSpPr txBox="1">
            <a:spLocks noGrp="1"/>
          </p:cNvSpPr>
          <p:nvPr>
            <p:ph type="subTitle" idx="3"/>
          </p:nvPr>
        </p:nvSpPr>
        <p:spPr>
          <a:xfrm>
            <a:off x="1057697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8" name="Google Shape;388;p14"/>
          <p:cNvSpPr txBox="1">
            <a:spLocks noGrp="1"/>
          </p:cNvSpPr>
          <p:nvPr>
            <p:ph type="subTitle" idx="4"/>
          </p:nvPr>
        </p:nvSpPr>
        <p:spPr>
          <a:xfrm>
            <a:off x="1057697" y="294980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89" name="Google Shape;389;p14"/>
          <p:cNvSpPr txBox="1">
            <a:spLocks noGrp="1"/>
          </p:cNvSpPr>
          <p:nvPr>
            <p:ph type="subTitle" idx="5"/>
          </p:nvPr>
        </p:nvSpPr>
        <p:spPr>
          <a:xfrm>
            <a:off x="3622500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90" name="Google Shape;390;p14"/>
          <p:cNvSpPr txBox="1">
            <a:spLocks noGrp="1"/>
          </p:cNvSpPr>
          <p:nvPr>
            <p:ph type="subTitle" idx="6"/>
          </p:nvPr>
        </p:nvSpPr>
        <p:spPr>
          <a:xfrm>
            <a:off x="6187303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91" name="Google Shape;391;p14"/>
          <p:cNvSpPr/>
          <p:nvPr/>
        </p:nvSpPr>
        <p:spPr>
          <a:xfrm rot="10800000" flipH="1">
            <a:off x="8847312" y="12064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4"/>
          <p:cNvSpPr/>
          <p:nvPr/>
        </p:nvSpPr>
        <p:spPr>
          <a:xfrm rot="10800000" flipH="1">
            <a:off x="589737" y="1207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2_1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"/>
          <p:cNvSpPr/>
          <p:nvPr/>
        </p:nvSpPr>
        <p:spPr>
          <a:xfrm rot="10800000">
            <a:off x="591538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5"/>
          <p:cNvSpPr/>
          <p:nvPr/>
        </p:nvSpPr>
        <p:spPr>
          <a:xfrm rot="10800000">
            <a:off x="8848577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15"/>
          <p:cNvSpPr/>
          <p:nvPr/>
        </p:nvSpPr>
        <p:spPr>
          <a:xfrm rot="10800000">
            <a:off x="8258831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5"/>
          <p:cNvSpPr/>
          <p:nvPr/>
        </p:nvSpPr>
        <p:spPr>
          <a:xfrm rot="10800000">
            <a:off x="766911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5"/>
          <p:cNvSpPr/>
          <p:nvPr/>
        </p:nvSpPr>
        <p:spPr>
          <a:xfrm rot="10800000">
            <a:off x="7079400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15"/>
          <p:cNvSpPr/>
          <p:nvPr/>
        </p:nvSpPr>
        <p:spPr>
          <a:xfrm rot="10800000">
            <a:off x="1771869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15"/>
          <p:cNvSpPr/>
          <p:nvPr/>
        </p:nvSpPr>
        <p:spPr>
          <a:xfrm rot="10800000">
            <a:off x="8848577" y="1207138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5"/>
          <p:cNvSpPr/>
          <p:nvPr/>
        </p:nvSpPr>
        <p:spPr>
          <a:xfrm rot="10800000">
            <a:off x="591538" y="1206927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5"/>
          <p:cNvSpPr/>
          <p:nvPr/>
        </p:nvSpPr>
        <p:spPr>
          <a:xfrm rot="10800000">
            <a:off x="1183247" y="120833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15"/>
          <p:cNvSpPr/>
          <p:nvPr/>
        </p:nvSpPr>
        <p:spPr>
          <a:xfrm rot="10800000">
            <a:off x="1781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5"/>
          <p:cNvSpPr/>
          <p:nvPr/>
        </p:nvSpPr>
        <p:spPr>
          <a:xfrm rot="10800000">
            <a:off x="1781" y="180952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5"/>
          <p:cNvSpPr/>
          <p:nvPr/>
        </p:nvSpPr>
        <p:spPr>
          <a:xfrm rot="10800000">
            <a:off x="8258906" y="1809294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5"/>
          <p:cNvSpPr/>
          <p:nvPr/>
        </p:nvSpPr>
        <p:spPr>
          <a:xfrm rot="10800000">
            <a:off x="8258880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5"/>
          <p:cNvSpPr/>
          <p:nvPr/>
        </p:nvSpPr>
        <p:spPr>
          <a:xfrm rot="10800000">
            <a:off x="884860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5"/>
          <p:cNvSpPr/>
          <p:nvPr/>
        </p:nvSpPr>
        <p:spPr>
          <a:xfrm rot="10800000">
            <a:off x="8259348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15"/>
          <p:cNvSpPr/>
          <p:nvPr/>
        </p:nvSpPr>
        <p:spPr>
          <a:xfrm rot="10800000">
            <a:off x="7669587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15"/>
          <p:cNvSpPr/>
          <p:nvPr/>
        </p:nvSpPr>
        <p:spPr>
          <a:xfrm rot="10800000">
            <a:off x="7079626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5"/>
          <p:cNvSpPr/>
          <p:nvPr/>
        </p:nvSpPr>
        <p:spPr>
          <a:xfrm rot="10800000">
            <a:off x="2361591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5"/>
          <p:cNvSpPr/>
          <p:nvPr/>
        </p:nvSpPr>
        <p:spPr>
          <a:xfrm rot="10800000">
            <a:off x="1771869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5"/>
          <p:cNvSpPr/>
          <p:nvPr/>
        </p:nvSpPr>
        <p:spPr>
          <a:xfrm rot="10800000">
            <a:off x="1182166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5"/>
          <p:cNvSpPr/>
          <p:nvPr/>
        </p:nvSpPr>
        <p:spPr>
          <a:xfrm rot="10800000">
            <a:off x="1183089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5"/>
          <p:cNvSpPr/>
          <p:nvPr/>
        </p:nvSpPr>
        <p:spPr>
          <a:xfrm rot="10800000">
            <a:off x="592468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5"/>
          <p:cNvSpPr/>
          <p:nvPr/>
        </p:nvSpPr>
        <p:spPr>
          <a:xfrm rot="10800000">
            <a:off x="-2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5"/>
          <p:cNvSpPr/>
          <p:nvPr/>
        </p:nvSpPr>
        <p:spPr>
          <a:xfrm rot="10800000">
            <a:off x="77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subTitle" idx="1"/>
          </p:nvPr>
        </p:nvSpPr>
        <p:spPr>
          <a:xfrm>
            <a:off x="2746782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0" name="Google Shape;420;p15"/>
          <p:cNvSpPr txBox="1">
            <a:spLocks noGrp="1"/>
          </p:cNvSpPr>
          <p:nvPr>
            <p:ph type="subTitle" idx="2"/>
          </p:nvPr>
        </p:nvSpPr>
        <p:spPr>
          <a:xfrm>
            <a:off x="769750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1" name="Google Shape;421;p15"/>
          <p:cNvSpPr txBox="1">
            <a:spLocks noGrp="1"/>
          </p:cNvSpPr>
          <p:nvPr>
            <p:ph type="subTitle" idx="3"/>
          </p:nvPr>
        </p:nvSpPr>
        <p:spPr>
          <a:xfrm>
            <a:off x="4723813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2" name="Google Shape;422;p15"/>
          <p:cNvSpPr txBox="1">
            <a:spLocks noGrp="1"/>
          </p:cNvSpPr>
          <p:nvPr>
            <p:ph type="subTitle" idx="4"/>
          </p:nvPr>
        </p:nvSpPr>
        <p:spPr>
          <a:xfrm>
            <a:off x="6700845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3" name="Google Shape;423;p15"/>
          <p:cNvSpPr txBox="1">
            <a:spLocks noGrp="1"/>
          </p:cNvSpPr>
          <p:nvPr>
            <p:ph type="subTitle" idx="5"/>
          </p:nvPr>
        </p:nvSpPr>
        <p:spPr>
          <a:xfrm>
            <a:off x="769762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4" name="Google Shape;424;p15"/>
          <p:cNvSpPr txBox="1">
            <a:spLocks noGrp="1"/>
          </p:cNvSpPr>
          <p:nvPr>
            <p:ph type="subTitle" idx="6"/>
          </p:nvPr>
        </p:nvSpPr>
        <p:spPr>
          <a:xfrm>
            <a:off x="2746787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5" name="Google Shape;425;p15"/>
          <p:cNvSpPr txBox="1">
            <a:spLocks noGrp="1"/>
          </p:cNvSpPr>
          <p:nvPr>
            <p:ph type="subTitle" idx="7"/>
          </p:nvPr>
        </p:nvSpPr>
        <p:spPr>
          <a:xfrm>
            <a:off x="6700838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6" name="Google Shape;426;p15"/>
          <p:cNvSpPr txBox="1">
            <a:spLocks noGrp="1"/>
          </p:cNvSpPr>
          <p:nvPr>
            <p:ph type="subTitle" idx="8"/>
          </p:nvPr>
        </p:nvSpPr>
        <p:spPr>
          <a:xfrm>
            <a:off x="4723813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7" name="Google Shape;427;p15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_AND_TWO_COLUMNS_2_1_1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6"/>
          <p:cNvSpPr txBox="1">
            <a:spLocks noGrp="1"/>
          </p:cNvSpPr>
          <p:nvPr>
            <p:ph type="subTitle" idx="1"/>
          </p:nvPr>
        </p:nvSpPr>
        <p:spPr>
          <a:xfrm>
            <a:off x="1900403" y="1421044"/>
            <a:ext cx="20880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0" name="Google Shape;430;p16"/>
          <p:cNvSpPr txBox="1">
            <a:spLocks noGrp="1"/>
          </p:cNvSpPr>
          <p:nvPr>
            <p:ph type="subTitle" idx="2"/>
          </p:nvPr>
        </p:nvSpPr>
        <p:spPr>
          <a:xfrm>
            <a:off x="1994903" y="2886851"/>
            <a:ext cx="18990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1" name="Google Shape;431;p16"/>
          <p:cNvSpPr txBox="1">
            <a:spLocks noGrp="1"/>
          </p:cNvSpPr>
          <p:nvPr>
            <p:ph type="subTitle" idx="3"/>
          </p:nvPr>
        </p:nvSpPr>
        <p:spPr>
          <a:xfrm>
            <a:off x="5127397" y="2886851"/>
            <a:ext cx="20880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2" name="Google Shape;432;p16"/>
          <p:cNvSpPr txBox="1">
            <a:spLocks noGrp="1"/>
          </p:cNvSpPr>
          <p:nvPr>
            <p:ph type="subTitle" idx="4"/>
          </p:nvPr>
        </p:nvSpPr>
        <p:spPr>
          <a:xfrm>
            <a:off x="5099197" y="1421044"/>
            <a:ext cx="21444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3" name="Google Shape;433;p16"/>
          <p:cNvSpPr txBox="1">
            <a:spLocks noGrp="1"/>
          </p:cNvSpPr>
          <p:nvPr>
            <p:ph type="subTitle" idx="5"/>
          </p:nvPr>
        </p:nvSpPr>
        <p:spPr>
          <a:xfrm>
            <a:off x="1900403" y="3292450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4" name="Google Shape;434;p16"/>
          <p:cNvSpPr txBox="1">
            <a:spLocks noGrp="1"/>
          </p:cNvSpPr>
          <p:nvPr>
            <p:ph type="subTitle" idx="6"/>
          </p:nvPr>
        </p:nvSpPr>
        <p:spPr>
          <a:xfrm>
            <a:off x="1900403" y="1826519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5" name="Google Shape;435;p16"/>
          <p:cNvSpPr txBox="1">
            <a:spLocks noGrp="1"/>
          </p:cNvSpPr>
          <p:nvPr>
            <p:ph type="subTitle" idx="7"/>
          </p:nvPr>
        </p:nvSpPr>
        <p:spPr>
          <a:xfrm>
            <a:off x="5127397" y="1826519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6" name="Google Shape;436;p16"/>
          <p:cNvSpPr txBox="1">
            <a:spLocks noGrp="1"/>
          </p:cNvSpPr>
          <p:nvPr>
            <p:ph type="subTitle" idx="8"/>
          </p:nvPr>
        </p:nvSpPr>
        <p:spPr>
          <a:xfrm>
            <a:off x="5127397" y="3292450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7" name="Google Shape;437;p16"/>
          <p:cNvSpPr/>
          <p:nvPr/>
        </p:nvSpPr>
        <p:spPr>
          <a:xfrm flipH="1">
            <a:off x="5899913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16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16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16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6"/>
          <p:cNvSpPr/>
          <p:nvPr/>
        </p:nvSpPr>
        <p:spPr>
          <a:xfrm flipH="1">
            <a:off x="5310198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6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16"/>
          <p:cNvSpPr/>
          <p:nvPr/>
        </p:nvSpPr>
        <p:spPr>
          <a:xfrm flipH="1">
            <a:off x="177184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16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16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16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16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16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16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16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6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6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6"/>
          <p:cNvSpPr/>
          <p:nvPr/>
        </p:nvSpPr>
        <p:spPr>
          <a:xfrm flipH="1">
            <a:off x="1183064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6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6"/>
          <p:cNvSpPr/>
          <p:nvPr/>
        </p:nvSpPr>
        <p:spPr>
          <a:xfrm flipH="1">
            <a:off x="592413" y="4239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6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7"/>
          <p:cNvSpPr/>
          <p:nvPr/>
        </p:nvSpPr>
        <p:spPr>
          <a:xfrm rot="10800000" flipH="1">
            <a:off x="8257042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7"/>
          <p:cNvSpPr/>
          <p:nvPr/>
        </p:nvSpPr>
        <p:spPr>
          <a:xfrm rot="10800000" flipH="1">
            <a:off x="34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7"/>
          <p:cNvSpPr/>
          <p:nvPr/>
        </p:nvSpPr>
        <p:spPr>
          <a:xfrm rot="10800000" flipH="1">
            <a:off x="589750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7"/>
          <p:cNvSpPr/>
          <p:nvPr/>
        </p:nvSpPr>
        <p:spPr>
          <a:xfrm rot="10800000" flipH="1">
            <a:off x="117946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7"/>
          <p:cNvSpPr/>
          <p:nvPr/>
        </p:nvSpPr>
        <p:spPr>
          <a:xfrm rot="10800000" flipH="1">
            <a:off x="34" y="1207138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17"/>
          <p:cNvSpPr/>
          <p:nvPr/>
        </p:nvSpPr>
        <p:spPr>
          <a:xfrm rot="10800000" flipH="1">
            <a:off x="8846799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17"/>
          <p:cNvSpPr/>
          <p:nvPr/>
        </p:nvSpPr>
        <p:spPr>
          <a:xfrm rot="10800000" flipH="1">
            <a:off x="590662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7"/>
          <p:cNvSpPr/>
          <p:nvPr/>
        </p:nvSpPr>
        <p:spPr>
          <a:xfrm rot="10800000" flipH="1">
            <a:off x="-2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17"/>
          <p:cNvSpPr/>
          <p:nvPr/>
        </p:nvSpPr>
        <p:spPr>
          <a:xfrm rot="10800000" flipH="1">
            <a:off x="590194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17"/>
          <p:cNvSpPr/>
          <p:nvPr/>
        </p:nvSpPr>
        <p:spPr>
          <a:xfrm rot="10800000" flipH="1">
            <a:off x="1179956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17"/>
          <p:cNvSpPr/>
          <p:nvPr/>
        </p:nvSpPr>
        <p:spPr>
          <a:xfrm rot="10800000" flipH="1">
            <a:off x="1768954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7"/>
          <p:cNvSpPr/>
          <p:nvPr/>
        </p:nvSpPr>
        <p:spPr>
          <a:xfrm rot="10800000" flipH="1">
            <a:off x="7076711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17"/>
          <p:cNvSpPr/>
          <p:nvPr/>
        </p:nvSpPr>
        <p:spPr>
          <a:xfrm rot="10800000" flipH="1">
            <a:off x="7667345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7"/>
          <p:cNvSpPr/>
          <p:nvPr/>
        </p:nvSpPr>
        <p:spPr>
          <a:xfrm rot="10800000" flipH="1">
            <a:off x="7666423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17"/>
          <p:cNvSpPr/>
          <p:nvPr/>
        </p:nvSpPr>
        <p:spPr>
          <a:xfrm rot="10800000" flipH="1">
            <a:off x="8257074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7"/>
          <p:cNvSpPr/>
          <p:nvPr/>
        </p:nvSpPr>
        <p:spPr>
          <a:xfrm rot="10800000" flipH="1">
            <a:off x="884860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17"/>
          <p:cNvSpPr/>
          <p:nvPr/>
        </p:nvSpPr>
        <p:spPr>
          <a:xfrm rot="10800000" flipH="1">
            <a:off x="884780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17"/>
          <p:cNvSpPr txBox="1">
            <a:spLocks noGrp="1"/>
          </p:cNvSpPr>
          <p:nvPr>
            <p:ph type="title"/>
          </p:nvPr>
        </p:nvSpPr>
        <p:spPr>
          <a:xfrm>
            <a:off x="2102668" y="18200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6" name="Google Shape;476;p17"/>
          <p:cNvSpPr txBox="1">
            <a:spLocks noGrp="1"/>
          </p:cNvSpPr>
          <p:nvPr>
            <p:ph type="subTitle" idx="1"/>
          </p:nvPr>
        </p:nvSpPr>
        <p:spPr>
          <a:xfrm>
            <a:off x="2102668" y="2272050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7" name="Google Shape;477;p17"/>
          <p:cNvSpPr txBox="1">
            <a:spLocks noGrp="1"/>
          </p:cNvSpPr>
          <p:nvPr>
            <p:ph type="title" idx="2"/>
          </p:nvPr>
        </p:nvSpPr>
        <p:spPr>
          <a:xfrm>
            <a:off x="2102668" y="33929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17"/>
          <p:cNvSpPr txBox="1">
            <a:spLocks noGrp="1"/>
          </p:cNvSpPr>
          <p:nvPr>
            <p:ph type="subTitle" idx="3"/>
          </p:nvPr>
        </p:nvSpPr>
        <p:spPr>
          <a:xfrm>
            <a:off x="2102668" y="3845075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9" name="Google Shape;479;p17"/>
          <p:cNvSpPr txBox="1">
            <a:spLocks noGrp="1"/>
          </p:cNvSpPr>
          <p:nvPr>
            <p:ph type="title" idx="4"/>
          </p:nvPr>
        </p:nvSpPr>
        <p:spPr>
          <a:xfrm>
            <a:off x="5809669" y="18200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0" name="Google Shape;480;p17"/>
          <p:cNvSpPr txBox="1">
            <a:spLocks noGrp="1"/>
          </p:cNvSpPr>
          <p:nvPr>
            <p:ph type="subTitle" idx="5"/>
          </p:nvPr>
        </p:nvSpPr>
        <p:spPr>
          <a:xfrm>
            <a:off x="5809671" y="2272050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1" name="Google Shape;481;p17"/>
          <p:cNvSpPr txBox="1">
            <a:spLocks noGrp="1"/>
          </p:cNvSpPr>
          <p:nvPr>
            <p:ph type="title" idx="6"/>
          </p:nvPr>
        </p:nvSpPr>
        <p:spPr>
          <a:xfrm>
            <a:off x="5809669" y="33929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17"/>
          <p:cNvSpPr txBox="1">
            <a:spLocks noGrp="1"/>
          </p:cNvSpPr>
          <p:nvPr>
            <p:ph type="subTitle" idx="7"/>
          </p:nvPr>
        </p:nvSpPr>
        <p:spPr>
          <a:xfrm>
            <a:off x="5809671" y="3845075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3" name="Google Shape;483;p17"/>
          <p:cNvSpPr txBox="1">
            <a:spLocks noGrp="1"/>
          </p:cNvSpPr>
          <p:nvPr>
            <p:ph type="title" idx="8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ONE_COLUMN_TEXT_2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8"/>
          <p:cNvSpPr/>
          <p:nvPr/>
        </p:nvSpPr>
        <p:spPr>
          <a:xfrm rot="-5400000">
            <a:off x="5775839" y="48408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18"/>
          <p:cNvSpPr/>
          <p:nvPr/>
        </p:nvSpPr>
        <p:spPr>
          <a:xfrm rot="-5400000">
            <a:off x="5173226" y="425065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8"/>
          <p:cNvSpPr/>
          <p:nvPr/>
        </p:nvSpPr>
        <p:spPr>
          <a:xfrm rot="-5400000">
            <a:off x="1868926" y="483961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18"/>
          <p:cNvSpPr/>
          <p:nvPr/>
        </p:nvSpPr>
        <p:spPr>
          <a:xfrm rot="-5400000">
            <a:off x="5173222" y="48408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18"/>
          <p:cNvSpPr/>
          <p:nvPr/>
        </p:nvSpPr>
        <p:spPr>
          <a:xfrm rot="-5400000">
            <a:off x="2469828" y="4840020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18"/>
          <p:cNvSpPr/>
          <p:nvPr/>
        </p:nvSpPr>
        <p:spPr>
          <a:xfrm rot="-5400000">
            <a:off x="2470296" y="4250316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18"/>
          <p:cNvSpPr/>
          <p:nvPr/>
        </p:nvSpPr>
        <p:spPr>
          <a:xfrm rot="-5400000">
            <a:off x="1868979" y="424989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18"/>
          <p:cNvSpPr/>
          <p:nvPr/>
        </p:nvSpPr>
        <p:spPr>
          <a:xfrm rot="-5400000">
            <a:off x="1268014" y="4841643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18"/>
          <p:cNvSpPr/>
          <p:nvPr/>
        </p:nvSpPr>
        <p:spPr>
          <a:xfrm rot="-5400000">
            <a:off x="6378814" y="48407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18"/>
          <p:cNvSpPr/>
          <p:nvPr/>
        </p:nvSpPr>
        <p:spPr>
          <a:xfrm rot="-5400000">
            <a:off x="6378814" y="42510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18"/>
          <p:cNvSpPr/>
          <p:nvPr/>
        </p:nvSpPr>
        <p:spPr>
          <a:xfrm rot="-5400000">
            <a:off x="3072803" y="484000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8"/>
          <p:cNvSpPr/>
          <p:nvPr/>
        </p:nvSpPr>
        <p:spPr>
          <a:xfrm rot="-5400000">
            <a:off x="6981789" y="48407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18"/>
          <p:cNvSpPr/>
          <p:nvPr/>
        </p:nvSpPr>
        <p:spPr>
          <a:xfrm rot="-5400000">
            <a:off x="6981789" y="42510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8"/>
          <p:cNvSpPr/>
          <p:nvPr/>
        </p:nvSpPr>
        <p:spPr>
          <a:xfrm rot="-5400000">
            <a:off x="3675778" y="484000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8"/>
          <p:cNvSpPr/>
          <p:nvPr/>
        </p:nvSpPr>
        <p:spPr>
          <a:xfrm rot="-5400000">
            <a:off x="7584764" y="48408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18"/>
          <p:cNvSpPr/>
          <p:nvPr/>
        </p:nvSpPr>
        <p:spPr>
          <a:xfrm rot="-5400000">
            <a:off x="3070721" y="425079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18"/>
          <p:cNvSpPr txBox="1">
            <a:spLocks noGrp="1"/>
          </p:cNvSpPr>
          <p:nvPr>
            <p:ph type="subTitle" idx="1"/>
          </p:nvPr>
        </p:nvSpPr>
        <p:spPr>
          <a:xfrm>
            <a:off x="5081356" y="2439000"/>
            <a:ext cx="2784000" cy="10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02" name="Google Shape;502;p18"/>
          <p:cNvSpPr txBox="1">
            <a:spLocks noGrp="1"/>
          </p:cNvSpPr>
          <p:nvPr>
            <p:ph type="subTitle" idx="2"/>
          </p:nvPr>
        </p:nvSpPr>
        <p:spPr>
          <a:xfrm>
            <a:off x="1278644" y="2439000"/>
            <a:ext cx="2784000" cy="10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03" name="Google Shape;503;p18"/>
          <p:cNvSpPr txBox="1">
            <a:spLocks noGrp="1"/>
          </p:cNvSpPr>
          <p:nvPr>
            <p:ph type="ctrTitle"/>
          </p:nvPr>
        </p:nvSpPr>
        <p:spPr>
          <a:xfrm>
            <a:off x="1180994" y="3616625"/>
            <a:ext cx="2979300" cy="34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504" name="Google Shape;504;p18"/>
          <p:cNvSpPr txBox="1">
            <a:spLocks noGrp="1"/>
          </p:cNvSpPr>
          <p:nvPr>
            <p:ph type="ctrTitle" idx="3"/>
          </p:nvPr>
        </p:nvSpPr>
        <p:spPr>
          <a:xfrm>
            <a:off x="4983706" y="3616842"/>
            <a:ext cx="2979300" cy="34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505" name="Google Shape;505;p18"/>
          <p:cNvSpPr txBox="1">
            <a:spLocks noGrp="1"/>
          </p:cNvSpPr>
          <p:nvPr>
            <p:ph type="title" idx="4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ONE_COLUMN_TEXT_1_1_2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/>
          <p:nvPr/>
        </p:nvSpPr>
        <p:spPr>
          <a:xfrm flipH="1">
            <a:off x="8848650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9"/>
          <p:cNvSpPr/>
          <p:nvPr/>
        </p:nvSpPr>
        <p:spPr>
          <a:xfrm flipH="1">
            <a:off x="8258903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9"/>
          <p:cNvSpPr/>
          <p:nvPr/>
        </p:nvSpPr>
        <p:spPr>
          <a:xfrm flipH="1">
            <a:off x="7669188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9"/>
          <p:cNvSpPr/>
          <p:nvPr/>
        </p:nvSpPr>
        <p:spPr>
          <a:xfrm flipH="1">
            <a:off x="8848650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9"/>
          <p:cNvSpPr/>
          <p:nvPr/>
        </p:nvSpPr>
        <p:spPr>
          <a:xfrm flipH="1">
            <a:off x="8848103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9"/>
          <p:cNvSpPr/>
          <p:nvPr/>
        </p:nvSpPr>
        <p:spPr>
          <a:xfrm flipH="1">
            <a:off x="8258846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9"/>
          <p:cNvSpPr/>
          <p:nvPr/>
        </p:nvSpPr>
        <p:spPr>
          <a:xfrm flipH="1">
            <a:off x="7669084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9"/>
          <p:cNvSpPr/>
          <p:nvPr/>
        </p:nvSpPr>
        <p:spPr>
          <a:xfrm flipH="1">
            <a:off x="8847991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9"/>
          <p:cNvSpPr/>
          <p:nvPr/>
        </p:nvSpPr>
        <p:spPr>
          <a:xfrm flipH="1">
            <a:off x="8258733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9"/>
          <p:cNvSpPr/>
          <p:nvPr/>
        </p:nvSpPr>
        <p:spPr>
          <a:xfrm flipH="1">
            <a:off x="7668397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9"/>
          <p:cNvSpPr/>
          <p:nvPr/>
        </p:nvSpPr>
        <p:spPr>
          <a:xfrm flipH="1">
            <a:off x="8847991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9"/>
          <p:cNvSpPr/>
          <p:nvPr/>
        </p:nvSpPr>
        <p:spPr>
          <a:xfrm flipH="1">
            <a:off x="8258733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19"/>
          <p:cNvSpPr/>
          <p:nvPr/>
        </p:nvSpPr>
        <p:spPr>
          <a:xfrm flipH="1">
            <a:off x="7668972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9"/>
          <p:cNvSpPr/>
          <p:nvPr/>
        </p:nvSpPr>
        <p:spPr>
          <a:xfrm flipH="1">
            <a:off x="590578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19"/>
          <p:cNvSpPr/>
          <p:nvPr/>
        </p:nvSpPr>
        <p:spPr>
          <a:xfrm flipH="1">
            <a:off x="863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19"/>
          <p:cNvSpPr/>
          <p:nvPr/>
        </p:nvSpPr>
        <p:spPr>
          <a:xfrm flipH="1">
            <a:off x="125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9"/>
          <p:cNvSpPr/>
          <p:nvPr/>
        </p:nvSpPr>
        <p:spPr>
          <a:xfrm flipH="1">
            <a:off x="1179778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19"/>
          <p:cNvSpPr/>
          <p:nvPr/>
        </p:nvSpPr>
        <p:spPr>
          <a:xfrm flipH="1">
            <a:off x="590521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9"/>
          <p:cNvSpPr/>
          <p:nvPr/>
        </p:nvSpPr>
        <p:spPr>
          <a:xfrm flipH="1">
            <a:off x="759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9"/>
          <p:cNvSpPr/>
          <p:nvPr/>
        </p:nvSpPr>
        <p:spPr>
          <a:xfrm flipH="1">
            <a:off x="1179666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9"/>
          <p:cNvSpPr/>
          <p:nvPr/>
        </p:nvSpPr>
        <p:spPr>
          <a:xfrm flipH="1">
            <a:off x="590408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9"/>
          <p:cNvSpPr/>
          <p:nvPr/>
        </p:nvSpPr>
        <p:spPr>
          <a:xfrm flipH="1">
            <a:off x="72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9"/>
          <p:cNvSpPr/>
          <p:nvPr/>
        </p:nvSpPr>
        <p:spPr>
          <a:xfrm flipH="1">
            <a:off x="1179666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9"/>
          <p:cNvSpPr/>
          <p:nvPr/>
        </p:nvSpPr>
        <p:spPr>
          <a:xfrm flipH="1">
            <a:off x="590408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9"/>
          <p:cNvSpPr/>
          <p:nvPr/>
        </p:nvSpPr>
        <p:spPr>
          <a:xfrm flipH="1">
            <a:off x="647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9"/>
          <p:cNvSpPr txBox="1">
            <a:spLocks noGrp="1"/>
          </p:cNvSpPr>
          <p:nvPr>
            <p:ph type="subTitle" idx="1"/>
          </p:nvPr>
        </p:nvSpPr>
        <p:spPr>
          <a:xfrm>
            <a:off x="2636825" y="3379150"/>
            <a:ext cx="3870300" cy="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E_COLUMN_TEXT_1_1_1_1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0"/>
          <p:cNvSpPr/>
          <p:nvPr/>
        </p:nvSpPr>
        <p:spPr>
          <a:xfrm rot="10800000">
            <a:off x="591538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0"/>
          <p:cNvSpPr/>
          <p:nvPr/>
        </p:nvSpPr>
        <p:spPr>
          <a:xfrm rot="10800000">
            <a:off x="8848577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0"/>
          <p:cNvSpPr/>
          <p:nvPr/>
        </p:nvSpPr>
        <p:spPr>
          <a:xfrm rot="10800000">
            <a:off x="8258831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0"/>
          <p:cNvSpPr/>
          <p:nvPr/>
        </p:nvSpPr>
        <p:spPr>
          <a:xfrm rot="10800000">
            <a:off x="766911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0"/>
          <p:cNvSpPr/>
          <p:nvPr/>
        </p:nvSpPr>
        <p:spPr>
          <a:xfrm rot="10800000">
            <a:off x="1781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0"/>
          <p:cNvSpPr/>
          <p:nvPr/>
        </p:nvSpPr>
        <p:spPr>
          <a:xfrm rot="10800000">
            <a:off x="8258880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0"/>
          <p:cNvSpPr/>
          <p:nvPr/>
        </p:nvSpPr>
        <p:spPr>
          <a:xfrm rot="10800000">
            <a:off x="884860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0"/>
          <p:cNvSpPr/>
          <p:nvPr/>
        </p:nvSpPr>
        <p:spPr>
          <a:xfrm rot="10800000">
            <a:off x="8259348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0"/>
          <p:cNvSpPr/>
          <p:nvPr/>
        </p:nvSpPr>
        <p:spPr>
          <a:xfrm rot="10800000">
            <a:off x="7669587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0"/>
          <p:cNvSpPr/>
          <p:nvPr/>
        </p:nvSpPr>
        <p:spPr>
          <a:xfrm rot="10800000">
            <a:off x="7079626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0"/>
          <p:cNvSpPr/>
          <p:nvPr/>
        </p:nvSpPr>
        <p:spPr>
          <a:xfrm rot="10800000">
            <a:off x="1771869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0"/>
          <p:cNvSpPr/>
          <p:nvPr/>
        </p:nvSpPr>
        <p:spPr>
          <a:xfrm rot="10800000">
            <a:off x="1182166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0"/>
          <p:cNvSpPr/>
          <p:nvPr/>
        </p:nvSpPr>
        <p:spPr>
          <a:xfrm rot="10800000">
            <a:off x="1183089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0"/>
          <p:cNvSpPr/>
          <p:nvPr/>
        </p:nvSpPr>
        <p:spPr>
          <a:xfrm rot="10800000">
            <a:off x="592468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0"/>
          <p:cNvSpPr/>
          <p:nvPr/>
        </p:nvSpPr>
        <p:spPr>
          <a:xfrm rot="10800000">
            <a:off x="-2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0"/>
          <p:cNvSpPr/>
          <p:nvPr/>
        </p:nvSpPr>
        <p:spPr>
          <a:xfrm rot="10800000">
            <a:off x="77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0"/>
          <p:cNvSpPr/>
          <p:nvPr/>
        </p:nvSpPr>
        <p:spPr>
          <a:xfrm rot="10800000">
            <a:off x="592018" y="1206911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0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/>
          <p:nvPr/>
        </p:nvSpPr>
        <p:spPr>
          <a:xfrm flipH="1">
            <a:off x="5899913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flipH="1">
            <a:off x="5310198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 flipH="1">
            <a:off x="177184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flipH="1">
            <a:off x="1183064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flipH="1">
            <a:off x="592413" y="4239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1207825" y="3983254"/>
            <a:ext cx="6700500" cy="6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3722450" y="526575"/>
            <a:ext cx="1699200" cy="31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E_COLUMN_TEXT_1_1_1_1_1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1"/>
          <p:cNvSpPr/>
          <p:nvPr/>
        </p:nvSpPr>
        <p:spPr>
          <a:xfrm flipH="1">
            <a:off x="6489629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1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1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21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21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21"/>
          <p:cNvSpPr/>
          <p:nvPr/>
        </p:nvSpPr>
        <p:spPr>
          <a:xfrm flipH="1">
            <a:off x="2951306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21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21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1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21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21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21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21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1"/>
          <p:cNvSpPr/>
          <p:nvPr/>
        </p:nvSpPr>
        <p:spPr>
          <a:xfrm flipH="1">
            <a:off x="3541462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1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1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1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1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3">
  <p:cSld name="ONE_COLUMN_TEXT_1_1_1_1_1_1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2"/>
          <p:cNvSpPr/>
          <p:nvPr/>
        </p:nvSpPr>
        <p:spPr>
          <a:xfrm rot="5400000" flipH="1">
            <a:off x="3815" y="241725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2"/>
          <p:cNvSpPr/>
          <p:nvPr/>
        </p:nvSpPr>
        <p:spPr>
          <a:xfrm rot="5400000" flipH="1">
            <a:off x="3815" y="1812214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22"/>
          <p:cNvSpPr/>
          <p:nvPr/>
        </p:nvSpPr>
        <p:spPr>
          <a:xfrm rot="5400000" flipH="1">
            <a:off x="622100" y="4837006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22"/>
          <p:cNvSpPr/>
          <p:nvPr/>
        </p:nvSpPr>
        <p:spPr>
          <a:xfrm rot="5400000" flipH="1">
            <a:off x="622084" y="423195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22"/>
          <p:cNvSpPr/>
          <p:nvPr/>
        </p:nvSpPr>
        <p:spPr>
          <a:xfrm rot="5400000" flipH="1">
            <a:off x="622084" y="362691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22"/>
          <p:cNvSpPr/>
          <p:nvPr/>
        </p:nvSpPr>
        <p:spPr>
          <a:xfrm rot="5400000" flipH="1">
            <a:off x="622084" y="3021880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2"/>
          <p:cNvSpPr/>
          <p:nvPr/>
        </p:nvSpPr>
        <p:spPr>
          <a:xfrm rot="5400000" flipH="1">
            <a:off x="1240369" y="4837445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22"/>
          <p:cNvSpPr/>
          <p:nvPr/>
        </p:nvSpPr>
        <p:spPr>
          <a:xfrm rot="5400000" flipH="1">
            <a:off x="1858623" y="4836991"/>
            <a:ext cx="303021" cy="309859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22"/>
          <p:cNvSpPr/>
          <p:nvPr/>
        </p:nvSpPr>
        <p:spPr>
          <a:xfrm rot="5400000" flipH="1">
            <a:off x="2476878" y="4837445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22"/>
          <p:cNvSpPr/>
          <p:nvPr/>
        </p:nvSpPr>
        <p:spPr>
          <a:xfrm rot="5400000" flipH="1">
            <a:off x="1859101" y="4231523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22"/>
          <p:cNvSpPr/>
          <p:nvPr/>
        </p:nvSpPr>
        <p:spPr>
          <a:xfrm rot="5400000" flipH="1">
            <a:off x="1240845" y="4231935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22"/>
          <p:cNvSpPr/>
          <p:nvPr/>
        </p:nvSpPr>
        <p:spPr>
          <a:xfrm rot="5400000" flipH="1">
            <a:off x="3384" y="483705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22"/>
          <p:cNvSpPr/>
          <p:nvPr/>
        </p:nvSpPr>
        <p:spPr>
          <a:xfrm rot="5400000" flipH="1">
            <a:off x="4333" y="4232416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2"/>
          <p:cNvSpPr/>
          <p:nvPr/>
        </p:nvSpPr>
        <p:spPr>
          <a:xfrm rot="5400000" flipH="1">
            <a:off x="4335" y="3627346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22"/>
          <p:cNvSpPr/>
          <p:nvPr/>
        </p:nvSpPr>
        <p:spPr>
          <a:xfrm rot="5400000" flipH="1">
            <a:off x="5578" y="302253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22"/>
          <p:cNvSpPr/>
          <p:nvPr/>
        </p:nvSpPr>
        <p:spPr>
          <a:xfrm rot="5400000" flipH="1">
            <a:off x="5570" y="120715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22"/>
          <p:cNvSpPr/>
          <p:nvPr/>
        </p:nvSpPr>
        <p:spPr>
          <a:xfrm rot="-5400000">
            <a:off x="8837494" y="302190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2"/>
          <p:cNvSpPr/>
          <p:nvPr/>
        </p:nvSpPr>
        <p:spPr>
          <a:xfrm rot="-5400000">
            <a:off x="8837494" y="120676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2"/>
          <p:cNvSpPr/>
          <p:nvPr/>
        </p:nvSpPr>
        <p:spPr>
          <a:xfrm rot="-5400000">
            <a:off x="8837494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22"/>
          <p:cNvSpPr/>
          <p:nvPr/>
        </p:nvSpPr>
        <p:spPr>
          <a:xfrm rot="-5400000">
            <a:off x="8837490" y="24172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22"/>
          <p:cNvSpPr/>
          <p:nvPr/>
        </p:nvSpPr>
        <p:spPr>
          <a:xfrm rot="-5400000">
            <a:off x="8837548" y="60172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22"/>
          <p:cNvSpPr/>
          <p:nvPr/>
        </p:nvSpPr>
        <p:spPr>
          <a:xfrm rot="-5400000">
            <a:off x="8220972" y="120884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2"/>
          <p:cNvSpPr/>
          <p:nvPr/>
        </p:nvSpPr>
        <p:spPr>
          <a:xfrm rot="-5400000">
            <a:off x="8220549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2"/>
          <p:cNvSpPr/>
          <p:nvPr/>
        </p:nvSpPr>
        <p:spPr>
          <a:xfrm rot="-5400000">
            <a:off x="7603603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22"/>
          <p:cNvSpPr/>
          <p:nvPr/>
        </p:nvSpPr>
        <p:spPr>
          <a:xfrm rot="-5400000">
            <a:off x="8220973" y="60252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22"/>
          <p:cNvSpPr/>
          <p:nvPr/>
        </p:nvSpPr>
        <p:spPr>
          <a:xfrm rot="-5400000">
            <a:off x="8837490" y="181222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22"/>
          <p:cNvSpPr/>
          <p:nvPr/>
        </p:nvSpPr>
        <p:spPr>
          <a:xfrm rot="-5400000">
            <a:off x="8220977" y="181470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22"/>
          <p:cNvSpPr/>
          <p:nvPr/>
        </p:nvSpPr>
        <p:spPr>
          <a:xfrm rot="-5400000">
            <a:off x="6986678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22"/>
          <p:cNvSpPr/>
          <p:nvPr/>
        </p:nvSpPr>
        <p:spPr>
          <a:xfrm rot="-5400000">
            <a:off x="7604399" y="60173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22"/>
          <p:cNvSpPr/>
          <p:nvPr/>
        </p:nvSpPr>
        <p:spPr>
          <a:xfrm rot="-5400000">
            <a:off x="8220990" y="24205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2"/>
          <p:cNvSpPr/>
          <p:nvPr/>
        </p:nvSpPr>
        <p:spPr>
          <a:xfrm rot="-5400000">
            <a:off x="7604872" y="120719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22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_AND_TWO_COLUMNS_1_1_2_1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3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7" name="Google Shape;607;p23"/>
          <p:cNvSpPr/>
          <p:nvPr/>
        </p:nvSpPr>
        <p:spPr>
          <a:xfrm rot="5400000">
            <a:off x="7815" y="241727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3"/>
          <p:cNvSpPr/>
          <p:nvPr/>
        </p:nvSpPr>
        <p:spPr>
          <a:xfrm rot="5400000">
            <a:off x="7815" y="302231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3"/>
          <p:cNvSpPr/>
          <p:nvPr/>
        </p:nvSpPr>
        <p:spPr>
          <a:xfrm rot="5400000">
            <a:off x="626108" y="-3369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3"/>
          <p:cNvSpPr/>
          <p:nvPr/>
        </p:nvSpPr>
        <p:spPr>
          <a:xfrm rot="5400000">
            <a:off x="626092" y="60168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23"/>
          <p:cNvSpPr/>
          <p:nvPr/>
        </p:nvSpPr>
        <p:spPr>
          <a:xfrm rot="5400000">
            <a:off x="626092" y="181176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23"/>
          <p:cNvSpPr/>
          <p:nvPr/>
        </p:nvSpPr>
        <p:spPr>
          <a:xfrm rot="5400000">
            <a:off x="626092" y="362691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23"/>
          <p:cNvSpPr/>
          <p:nvPr/>
        </p:nvSpPr>
        <p:spPr>
          <a:xfrm rot="5400000">
            <a:off x="626092" y="48370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23"/>
          <p:cNvSpPr/>
          <p:nvPr/>
        </p:nvSpPr>
        <p:spPr>
          <a:xfrm rot="5400000">
            <a:off x="1244385" y="-2929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3"/>
          <p:cNvSpPr/>
          <p:nvPr/>
        </p:nvSpPr>
        <p:spPr>
          <a:xfrm rot="5400000">
            <a:off x="7384" y="-341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23"/>
          <p:cNvSpPr/>
          <p:nvPr/>
        </p:nvSpPr>
        <p:spPr>
          <a:xfrm rot="5400000">
            <a:off x="8333" y="6020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23"/>
          <p:cNvSpPr/>
          <p:nvPr/>
        </p:nvSpPr>
        <p:spPr>
          <a:xfrm rot="5400000">
            <a:off x="8335" y="1207176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23"/>
          <p:cNvSpPr/>
          <p:nvPr/>
        </p:nvSpPr>
        <p:spPr>
          <a:xfrm rot="5400000">
            <a:off x="9578" y="181195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3"/>
          <p:cNvSpPr/>
          <p:nvPr/>
        </p:nvSpPr>
        <p:spPr>
          <a:xfrm rot="5400000">
            <a:off x="626096" y="241724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3"/>
          <p:cNvSpPr/>
          <p:nvPr/>
        </p:nvSpPr>
        <p:spPr>
          <a:xfrm rot="5400000">
            <a:off x="9570" y="362735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23"/>
          <p:cNvSpPr/>
          <p:nvPr/>
        </p:nvSpPr>
        <p:spPr>
          <a:xfrm rot="5400000">
            <a:off x="10077" y="423238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23"/>
          <p:cNvSpPr/>
          <p:nvPr/>
        </p:nvSpPr>
        <p:spPr>
          <a:xfrm rot="5400000">
            <a:off x="9570" y="483746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23"/>
          <p:cNvSpPr/>
          <p:nvPr/>
        </p:nvSpPr>
        <p:spPr>
          <a:xfrm rot="5400000">
            <a:off x="626038" y="423196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3"/>
          <p:cNvSpPr/>
          <p:nvPr/>
        </p:nvSpPr>
        <p:spPr>
          <a:xfrm rot="5400000">
            <a:off x="1242624" y="18119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3"/>
          <p:cNvSpPr/>
          <p:nvPr/>
        </p:nvSpPr>
        <p:spPr>
          <a:xfrm rot="-5400000">
            <a:off x="7598616" y="48370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3"/>
          <p:cNvSpPr/>
          <p:nvPr/>
        </p:nvSpPr>
        <p:spPr>
          <a:xfrm rot="-5400000">
            <a:off x="6980372" y="483748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23"/>
          <p:cNvSpPr/>
          <p:nvPr/>
        </p:nvSpPr>
        <p:spPr>
          <a:xfrm rot="-5400000">
            <a:off x="7596910" y="6021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23"/>
          <p:cNvSpPr/>
          <p:nvPr/>
        </p:nvSpPr>
        <p:spPr>
          <a:xfrm rot="-5400000">
            <a:off x="8216821" y="181222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23"/>
          <p:cNvSpPr/>
          <p:nvPr/>
        </p:nvSpPr>
        <p:spPr>
          <a:xfrm rot="-5400000">
            <a:off x="8217252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23"/>
          <p:cNvSpPr/>
          <p:nvPr/>
        </p:nvSpPr>
        <p:spPr>
          <a:xfrm rot="-5400000">
            <a:off x="8217290" y="423242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23"/>
          <p:cNvSpPr/>
          <p:nvPr/>
        </p:nvSpPr>
        <p:spPr>
          <a:xfrm rot="-5400000">
            <a:off x="8217288" y="3627354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23"/>
          <p:cNvSpPr/>
          <p:nvPr/>
        </p:nvSpPr>
        <p:spPr>
          <a:xfrm rot="-5400000">
            <a:off x="8215057" y="30225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23"/>
          <p:cNvSpPr/>
          <p:nvPr/>
        </p:nvSpPr>
        <p:spPr>
          <a:xfrm rot="-5400000">
            <a:off x="8215066" y="12071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23"/>
          <p:cNvSpPr/>
          <p:nvPr/>
        </p:nvSpPr>
        <p:spPr>
          <a:xfrm rot="-5400000">
            <a:off x="8215546" y="60213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3"/>
          <p:cNvSpPr/>
          <p:nvPr/>
        </p:nvSpPr>
        <p:spPr>
          <a:xfrm rot="-5400000">
            <a:off x="8215066" y="-294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23"/>
          <p:cNvSpPr/>
          <p:nvPr/>
        </p:nvSpPr>
        <p:spPr>
          <a:xfrm rot="5400000">
            <a:off x="1243048" y="48370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3"/>
          <p:cNvSpPr/>
          <p:nvPr/>
        </p:nvSpPr>
        <p:spPr>
          <a:xfrm rot="-5400000">
            <a:off x="8837214" y="241723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3"/>
          <p:cNvSpPr/>
          <p:nvPr/>
        </p:nvSpPr>
        <p:spPr>
          <a:xfrm rot="-5400000">
            <a:off x="8837214" y="181219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3"/>
          <p:cNvSpPr/>
          <p:nvPr/>
        </p:nvSpPr>
        <p:spPr>
          <a:xfrm rot="-5400000">
            <a:off x="8837645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3"/>
          <p:cNvSpPr/>
          <p:nvPr/>
        </p:nvSpPr>
        <p:spPr>
          <a:xfrm rot="-5400000">
            <a:off x="8837683" y="423239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3"/>
          <p:cNvSpPr/>
          <p:nvPr/>
        </p:nvSpPr>
        <p:spPr>
          <a:xfrm rot="-5400000">
            <a:off x="8837680" y="362732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23"/>
          <p:cNvSpPr/>
          <p:nvPr/>
        </p:nvSpPr>
        <p:spPr>
          <a:xfrm rot="-5400000">
            <a:off x="8835450" y="302251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23"/>
          <p:cNvSpPr/>
          <p:nvPr/>
        </p:nvSpPr>
        <p:spPr>
          <a:xfrm rot="-5400000">
            <a:off x="8835458" y="12071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23"/>
          <p:cNvSpPr/>
          <p:nvPr/>
        </p:nvSpPr>
        <p:spPr>
          <a:xfrm rot="-5400000">
            <a:off x="8835939" y="60210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23"/>
          <p:cNvSpPr/>
          <p:nvPr/>
        </p:nvSpPr>
        <p:spPr>
          <a:xfrm rot="-5400000">
            <a:off x="8835458" y="-297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3"/>
          <p:cNvSpPr txBox="1">
            <a:spLocks noGrp="1"/>
          </p:cNvSpPr>
          <p:nvPr>
            <p:ph type="subTitle" idx="1"/>
          </p:nvPr>
        </p:nvSpPr>
        <p:spPr>
          <a:xfrm>
            <a:off x="1948525" y="1499338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7" name="Google Shape;647;p23"/>
          <p:cNvSpPr txBox="1">
            <a:spLocks noGrp="1"/>
          </p:cNvSpPr>
          <p:nvPr>
            <p:ph type="subTitle" idx="2"/>
          </p:nvPr>
        </p:nvSpPr>
        <p:spPr>
          <a:xfrm>
            <a:off x="1948525" y="2602982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8" name="Google Shape;648;p23"/>
          <p:cNvSpPr txBox="1">
            <a:spLocks noGrp="1"/>
          </p:cNvSpPr>
          <p:nvPr>
            <p:ph type="subTitle" idx="3"/>
          </p:nvPr>
        </p:nvSpPr>
        <p:spPr>
          <a:xfrm>
            <a:off x="1948525" y="3706626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9" name="Google Shape;649;p23"/>
          <p:cNvSpPr txBox="1">
            <a:spLocks noGrp="1"/>
          </p:cNvSpPr>
          <p:nvPr>
            <p:ph type="subTitle" idx="4"/>
          </p:nvPr>
        </p:nvSpPr>
        <p:spPr>
          <a:xfrm>
            <a:off x="5142475" y="1353538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0" name="Google Shape;650;p23"/>
          <p:cNvSpPr txBox="1">
            <a:spLocks noGrp="1"/>
          </p:cNvSpPr>
          <p:nvPr>
            <p:ph type="subTitle" idx="5"/>
          </p:nvPr>
        </p:nvSpPr>
        <p:spPr>
          <a:xfrm>
            <a:off x="5142475" y="2483644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1" name="Google Shape;651;p23"/>
          <p:cNvSpPr txBox="1">
            <a:spLocks noGrp="1"/>
          </p:cNvSpPr>
          <p:nvPr>
            <p:ph type="subTitle" idx="6"/>
          </p:nvPr>
        </p:nvSpPr>
        <p:spPr>
          <a:xfrm>
            <a:off x="5142475" y="3613750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_2_1_1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4"/>
          <p:cNvSpPr/>
          <p:nvPr/>
        </p:nvSpPr>
        <p:spPr>
          <a:xfrm rot="10800000">
            <a:off x="591538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4"/>
          <p:cNvSpPr/>
          <p:nvPr/>
        </p:nvSpPr>
        <p:spPr>
          <a:xfrm rot="10800000">
            <a:off x="8848577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4"/>
          <p:cNvSpPr/>
          <p:nvPr/>
        </p:nvSpPr>
        <p:spPr>
          <a:xfrm rot="10800000">
            <a:off x="8258831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4"/>
          <p:cNvSpPr/>
          <p:nvPr/>
        </p:nvSpPr>
        <p:spPr>
          <a:xfrm rot="10800000">
            <a:off x="766911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4"/>
          <p:cNvSpPr/>
          <p:nvPr/>
        </p:nvSpPr>
        <p:spPr>
          <a:xfrm rot="10800000">
            <a:off x="1781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24"/>
          <p:cNvSpPr/>
          <p:nvPr/>
        </p:nvSpPr>
        <p:spPr>
          <a:xfrm rot="10800000">
            <a:off x="8258880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24"/>
          <p:cNvSpPr/>
          <p:nvPr/>
        </p:nvSpPr>
        <p:spPr>
          <a:xfrm rot="10800000">
            <a:off x="884860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4"/>
          <p:cNvSpPr/>
          <p:nvPr/>
        </p:nvSpPr>
        <p:spPr>
          <a:xfrm rot="10800000">
            <a:off x="8259348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4"/>
          <p:cNvSpPr/>
          <p:nvPr/>
        </p:nvSpPr>
        <p:spPr>
          <a:xfrm rot="10800000">
            <a:off x="7669587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4"/>
          <p:cNvSpPr/>
          <p:nvPr/>
        </p:nvSpPr>
        <p:spPr>
          <a:xfrm rot="10800000">
            <a:off x="7079626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4"/>
          <p:cNvSpPr/>
          <p:nvPr/>
        </p:nvSpPr>
        <p:spPr>
          <a:xfrm rot="10800000">
            <a:off x="1771869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4"/>
          <p:cNvSpPr/>
          <p:nvPr/>
        </p:nvSpPr>
        <p:spPr>
          <a:xfrm rot="10800000">
            <a:off x="1182166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4"/>
          <p:cNvSpPr/>
          <p:nvPr/>
        </p:nvSpPr>
        <p:spPr>
          <a:xfrm rot="10800000">
            <a:off x="1183089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4"/>
          <p:cNvSpPr/>
          <p:nvPr/>
        </p:nvSpPr>
        <p:spPr>
          <a:xfrm rot="10800000">
            <a:off x="592468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4"/>
          <p:cNvSpPr/>
          <p:nvPr/>
        </p:nvSpPr>
        <p:spPr>
          <a:xfrm rot="10800000">
            <a:off x="-2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4"/>
          <p:cNvSpPr/>
          <p:nvPr/>
        </p:nvSpPr>
        <p:spPr>
          <a:xfrm rot="10800000">
            <a:off x="77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4"/>
          <p:cNvSpPr/>
          <p:nvPr/>
        </p:nvSpPr>
        <p:spPr>
          <a:xfrm rot="10800000">
            <a:off x="592018" y="1206911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4"/>
          <p:cNvSpPr txBox="1">
            <a:spLocks noGrp="1"/>
          </p:cNvSpPr>
          <p:nvPr>
            <p:ph type="subTitle" idx="1"/>
          </p:nvPr>
        </p:nvSpPr>
        <p:spPr>
          <a:xfrm>
            <a:off x="1113412" y="3895647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1" name="Google Shape;671;p24"/>
          <p:cNvSpPr txBox="1">
            <a:spLocks noGrp="1"/>
          </p:cNvSpPr>
          <p:nvPr>
            <p:ph type="subTitle" idx="2"/>
          </p:nvPr>
        </p:nvSpPr>
        <p:spPr>
          <a:xfrm>
            <a:off x="3621241" y="3895647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2" name="Google Shape;672;p24"/>
          <p:cNvSpPr txBox="1">
            <a:spLocks noGrp="1"/>
          </p:cNvSpPr>
          <p:nvPr>
            <p:ph type="subTitle" idx="3"/>
          </p:nvPr>
        </p:nvSpPr>
        <p:spPr>
          <a:xfrm>
            <a:off x="6130163" y="3895647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3" name="Google Shape;673;p24"/>
          <p:cNvSpPr txBox="1">
            <a:spLocks noGrp="1"/>
          </p:cNvSpPr>
          <p:nvPr>
            <p:ph type="subTitle" idx="4"/>
          </p:nvPr>
        </p:nvSpPr>
        <p:spPr>
          <a:xfrm>
            <a:off x="1113412" y="2286201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4" name="Google Shape;674;p24"/>
          <p:cNvSpPr txBox="1">
            <a:spLocks noGrp="1"/>
          </p:cNvSpPr>
          <p:nvPr>
            <p:ph type="subTitle" idx="5"/>
          </p:nvPr>
        </p:nvSpPr>
        <p:spPr>
          <a:xfrm>
            <a:off x="3621241" y="2286201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5" name="Google Shape;675;p24"/>
          <p:cNvSpPr txBox="1">
            <a:spLocks noGrp="1"/>
          </p:cNvSpPr>
          <p:nvPr>
            <p:ph type="subTitle" idx="6"/>
          </p:nvPr>
        </p:nvSpPr>
        <p:spPr>
          <a:xfrm>
            <a:off x="6130163" y="2286201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6" name="Google Shape;676;p24"/>
          <p:cNvSpPr txBox="1">
            <a:spLocks noGrp="1"/>
          </p:cNvSpPr>
          <p:nvPr>
            <p:ph type="subTitle" idx="7"/>
          </p:nvPr>
        </p:nvSpPr>
        <p:spPr>
          <a:xfrm>
            <a:off x="1113412" y="257180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7" name="Google Shape;677;p24"/>
          <p:cNvSpPr txBox="1">
            <a:spLocks noGrp="1"/>
          </p:cNvSpPr>
          <p:nvPr>
            <p:ph type="subTitle" idx="8"/>
          </p:nvPr>
        </p:nvSpPr>
        <p:spPr>
          <a:xfrm>
            <a:off x="3621240" y="257180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8" name="Google Shape;678;p24"/>
          <p:cNvSpPr txBox="1">
            <a:spLocks noGrp="1"/>
          </p:cNvSpPr>
          <p:nvPr>
            <p:ph type="subTitle" idx="9"/>
          </p:nvPr>
        </p:nvSpPr>
        <p:spPr>
          <a:xfrm>
            <a:off x="6130162" y="257180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9" name="Google Shape;679;p24"/>
          <p:cNvSpPr txBox="1">
            <a:spLocks noGrp="1"/>
          </p:cNvSpPr>
          <p:nvPr>
            <p:ph type="subTitle" idx="13"/>
          </p:nvPr>
        </p:nvSpPr>
        <p:spPr>
          <a:xfrm>
            <a:off x="1114837" y="418125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0" name="Google Shape;680;p24"/>
          <p:cNvSpPr txBox="1">
            <a:spLocks noGrp="1"/>
          </p:cNvSpPr>
          <p:nvPr>
            <p:ph type="subTitle" idx="14"/>
          </p:nvPr>
        </p:nvSpPr>
        <p:spPr>
          <a:xfrm>
            <a:off x="3622666" y="4181249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1" name="Google Shape;681;p24"/>
          <p:cNvSpPr txBox="1">
            <a:spLocks noGrp="1"/>
          </p:cNvSpPr>
          <p:nvPr>
            <p:ph type="subTitle" idx="15"/>
          </p:nvPr>
        </p:nvSpPr>
        <p:spPr>
          <a:xfrm>
            <a:off x="6131588" y="4181249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2" name="Google Shape;682;p2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1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25"/>
          <p:cNvSpPr/>
          <p:nvPr/>
        </p:nvSpPr>
        <p:spPr>
          <a:xfrm rot="5400000">
            <a:off x="2480121" y="241729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25"/>
          <p:cNvSpPr/>
          <p:nvPr/>
        </p:nvSpPr>
        <p:spPr>
          <a:xfrm rot="5400000">
            <a:off x="2480121" y="302232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25"/>
          <p:cNvSpPr/>
          <p:nvPr/>
        </p:nvSpPr>
        <p:spPr>
          <a:xfrm rot="5400000">
            <a:off x="3098404" y="-3343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25"/>
          <p:cNvSpPr/>
          <p:nvPr/>
        </p:nvSpPr>
        <p:spPr>
          <a:xfrm rot="5400000">
            <a:off x="3098388" y="60170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5"/>
          <p:cNvSpPr/>
          <p:nvPr/>
        </p:nvSpPr>
        <p:spPr>
          <a:xfrm rot="5400000">
            <a:off x="3098388" y="1811782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25"/>
          <p:cNvSpPr/>
          <p:nvPr/>
        </p:nvSpPr>
        <p:spPr>
          <a:xfrm rot="5400000">
            <a:off x="3098388" y="362692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25"/>
          <p:cNvSpPr/>
          <p:nvPr/>
        </p:nvSpPr>
        <p:spPr>
          <a:xfrm rot="5400000">
            <a:off x="3098388" y="483702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25"/>
          <p:cNvSpPr/>
          <p:nvPr/>
        </p:nvSpPr>
        <p:spPr>
          <a:xfrm rot="5400000">
            <a:off x="3716671" y="-2904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25"/>
          <p:cNvSpPr/>
          <p:nvPr/>
        </p:nvSpPr>
        <p:spPr>
          <a:xfrm rot="5400000">
            <a:off x="4335401" y="602110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25"/>
          <p:cNvSpPr/>
          <p:nvPr/>
        </p:nvSpPr>
        <p:spPr>
          <a:xfrm rot="5400000">
            <a:off x="3717147" y="60257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25"/>
          <p:cNvSpPr/>
          <p:nvPr/>
        </p:nvSpPr>
        <p:spPr>
          <a:xfrm rot="5400000">
            <a:off x="2479690" y="-33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25"/>
          <p:cNvSpPr/>
          <p:nvPr/>
        </p:nvSpPr>
        <p:spPr>
          <a:xfrm rot="5400000">
            <a:off x="2480639" y="602096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25"/>
          <p:cNvSpPr/>
          <p:nvPr/>
        </p:nvSpPr>
        <p:spPr>
          <a:xfrm rot="5400000">
            <a:off x="2480641" y="1207195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25"/>
          <p:cNvSpPr/>
          <p:nvPr/>
        </p:nvSpPr>
        <p:spPr>
          <a:xfrm rot="5400000">
            <a:off x="2481884" y="18119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25"/>
          <p:cNvSpPr/>
          <p:nvPr/>
        </p:nvSpPr>
        <p:spPr>
          <a:xfrm rot="5400000">
            <a:off x="3098392" y="241726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25"/>
          <p:cNvSpPr/>
          <p:nvPr/>
        </p:nvSpPr>
        <p:spPr>
          <a:xfrm rot="5400000">
            <a:off x="2481876" y="362736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25"/>
          <p:cNvSpPr/>
          <p:nvPr/>
        </p:nvSpPr>
        <p:spPr>
          <a:xfrm rot="5400000">
            <a:off x="2482383" y="423238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25"/>
          <p:cNvSpPr/>
          <p:nvPr/>
        </p:nvSpPr>
        <p:spPr>
          <a:xfrm rot="5400000">
            <a:off x="2481876" y="483746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25"/>
          <p:cNvSpPr/>
          <p:nvPr/>
        </p:nvSpPr>
        <p:spPr>
          <a:xfrm rot="5400000">
            <a:off x="3098334" y="423196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25"/>
          <p:cNvSpPr/>
          <p:nvPr/>
        </p:nvSpPr>
        <p:spPr>
          <a:xfrm rot="5400000">
            <a:off x="3714909" y="18119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25"/>
          <p:cNvSpPr/>
          <p:nvPr/>
        </p:nvSpPr>
        <p:spPr>
          <a:xfrm rot="5400000">
            <a:off x="3714909" y="362569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25"/>
          <p:cNvSpPr/>
          <p:nvPr/>
        </p:nvSpPr>
        <p:spPr>
          <a:xfrm rot="5400000">
            <a:off x="1861482" y="241730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25"/>
          <p:cNvSpPr/>
          <p:nvPr/>
        </p:nvSpPr>
        <p:spPr>
          <a:xfrm rot="5400000">
            <a:off x="1861482" y="302234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25"/>
          <p:cNvSpPr/>
          <p:nvPr/>
        </p:nvSpPr>
        <p:spPr>
          <a:xfrm rot="5400000">
            <a:off x="1861051" y="-337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25"/>
          <p:cNvSpPr/>
          <p:nvPr/>
        </p:nvSpPr>
        <p:spPr>
          <a:xfrm rot="5400000">
            <a:off x="1862000" y="602109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25"/>
          <p:cNvSpPr/>
          <p:nvPr/>
        </p:nvSpPr>
        <p:spPr>
          <a:xfrm rot="5400000">
            <a:off x="1862003" y="120720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25"/>
          <p:cNvSpPr/>
          <p:nvPr/>
        </p:nvSpPr>
        <p:spPr>
          <a:xfrm rot="5400000">
            <a:off x="1863246" y="181198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25"/>
          <p:cNvSpPr/>
          <p:nvPr/>
        </p:nvSpPr>
        <p:spPr>
          <a:xfrm rot="5400000">
            <a:off x="1863238" y="36273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25"/>
          <p:cNvSpPr/>
          <p:nvPr/>
        </p:nvSpPr>
        <p:spPr>
          <a:xfrm rot="5400000">
            <a:off x="1863745" y="423240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25"/>
          <p:cNvSpPr/>
          <p:nvPr/>
        </p:nvSpPr>
        <p:spPr>
          <a:xfrm rot="5400000">
            <a:off x="1863238" y="483748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25"/>
          <p:cNvSpPr/>
          <p:nvPr/>
        </p:nvSpPr>
        <p:spPr>
          <a:xfrm rot="5400000">
            <a:off x="1242844" y="241730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25"/>
          <p:cNvSpPr/>
          <p:nvPr/>
        </p:nvSpPr>
        <p:spPr>
          <a:xfrm rot="5400000">
            <a:off x="1242844" y="302234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25"/>
          <p:cNvSpPr/>
          <p:nvPr/>
        </p:nvSpPr>
        <p:spPr>
          <a:xfrm rot="5400000">
            <a:off x="1242413" y="-337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25"/>
          <p:cNvSpPr/>
          <p:nvPr/>
        </p:nvSpPr>
        <p:spPr>
          <a:xfrm rot="5400000">
            <a:off x="1243362" y="602109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25"/>
          <p:cNvSpPr/>
          <p:nvPr/>
        </p:nvSpPr>
        <p:spPr>
          <a:xfrm rot="5400000">
            <a:off x="1243365" y="120720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25"/>
          <p:cNvSpPr/>
          <p:nvPr/>
        </p:nvSpPr>
        <p:spPr>
          <a:xfrm rot="5400000">
            <a:off x="1244607" y="181198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25"/>
          <p:cNvSpPr/>
          <p:nvPr/>
        </p:nvSpPr>
        <p:spPr>
          <a:xfrm rot="5400000">
            <a:off x="1244599" y="36273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25"/>
          <p:cNvSpPr/>
          <p:nvPr/>
        </p:nvSpPr>
        <p:spPr>
          <a:xfrm rot="5400000">
            <a:off x="1245106" y="423240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25"/>
          <p:cNvSpPr/>
          <p:nvPr/>
        </p:nvSpPr>
        <p:spPr>
          <a:xfrm rot="5400000">
            <a:off x="1244599" y="483748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25"/>
          <p:cNvSpPr/>
          <p:nvPr/>
        </p:nvSpPr>
        <p:spPr>
          <a:xfrm rot="5400000">
            <a:off x="624205" y="241729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25"/>
          <p:cNvSpPr/>
          <p:nvPr/>
        </p:nvSpPr>
        <p:spPr>
          <a:xfrm rot="5400000">
            <a:off x="624205" y="302232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25"/>
          <p:cNvSpPr/>
          <p:nvPr/>
        </p:nvSpPr>
        <p:spPr>
          <a:xfrm rot="5400000">
            <a:off x="623774" y="-33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25"/>
          <p:cNvSpPr/>
          <p:nvPr/>
        </p:nvSpPr>
        <p:spPr>
          <a:xfrm rot="5400000">
            <a:off x="624724" y="602096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25"/>
          <p:cNvSpPr/>
          <p:nvPr/>
        </p:nvSpPr>
        <p:spPr>
          <a:xfrm rot="5400000">
            <a:off x="624726" y="1207195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25"/>
          <p:cNvSpPr/>
          <p:nvPr/>
        </p:nvSpPr>
        <p:spPr>
          <a:xfrm rot="5400000">
            <a:off x="625969" y="18119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25"/>
          <p:cNvSpPr/>
          <p:nvPr/>
        </p:nvSpPr>
        <p:spPr>
          <a:xfrm rot="5400000">
            <a:off x="625961" y="362736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5"/>
          <p:cNvSpPr/>
          <p:nvPr/>
        </p:nvSpPr>
        <p:spPr>
          <a:xfrm rot="5400000">
            <a:off x="626468" y="423238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25"/>
          <p:cNvSpPr/>
          <p:nvPr/>
        </p:nvSpPr>
        <p:spPr>
          <a:xfrm rot="5400000">
            <a:off x="625961" y="483746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25"/>
          <p:cNvSpPr/>
          <p:nvPr/>
        </p:nvSpPr>
        <p:spPr>
          <a:xfrm rot="5400000">
            <a:off x="3715333" y="483702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25"/>
          <p:cNvSpPr/>
          <p:nvPr/>
        </p:nvSpPr>
        <p:spPr>
          <a:xfrm rot="5400000">
            <a:off x="4332279" y="483702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25"/>
          <p:cNvSpPr/>
          <p:nvPr/>
        </p:nvSpPr>
        <p:spPr>
          <a:xfrm rot="5400000">
            <a:off x="3810" y="2417316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25"/>
          <p:cNvSpPr/>
          <p:nvPr/>
        </p:nvSpPr>
        <p:spPr>
          <a:xfrm rot="5400000">
            <a:off x="3810" y="302235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25"/>
          <p:cNvSpPr/>
          <p:nvPr/>
        </p:nvSpPr>
        <p:spPr>
          <a:xfrm rot="5400000">
            <a:off x="3379" y="-336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25"/>
          <p:cNvSpPr/>
          <p:nvPr/>
        </p:nvSpPr>
        <p:spPr>
          <a:xfrm rot="5400000">
            <a:off x="4328" y="60212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25"/>
          <p:cNvSpPr/>
          <p:nvPr/>
        </p:nvSpPr>
        <p:spPr>
          <a:xfrm rot="5400000">
            <a:off x="4331" y="1207221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25"/>
          <p:cNvSpPr/>
          <p:nvPr/>
        </p:nvSpPr>
        <p:spPr>
          <a:xfrm rot="5400000">
            <a:off x="5574" y="181200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25"/>
          <p:cNvSpPr/>
          <p:nvPr/>
        </p:nvSpPr>
        <p:spPr>
          <a:xfrm rot="5400000">
            <a:off x="5565" y="362738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25"/>
          <p:cNvSpPr/>
          <p:nvPr/>
        </p:nvSpPr>
        <p:spPr>
          <a:xfrm rot="5400000">
            <a:off x="6072" y="423241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25"/>
          <p:cNvSpPr/>
          <p:nvPr/>
        </p:nvSpPr>
        <p:spPr>
          <a:xfrm rot="5400000">
            <a:off x="5565" y="483749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5"/>
          <p:cNvSpPr/>
          <p:nvPr/>
        </p:nvSpPr>
        <p:spPr>
          <a:xfrm rot="5400000">
            <a:off x="4949224" y="483706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25"/>
          <p:cNvSpPr txBox="1">
            <a:spLocks noGrp="1"/>
          </p:cNvSpPr>
          <p:nvPr>
            <p:ph type="title"/>
          </p:nvPr>
        </p:nvSpPr>
        <p:spPr>
          <a:xfrm>
            <a:off x="5022775" y="2487975"/>
            <a:ext cx="34038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5" name="Google Shape;745;p25"/>
          <p:cNvSpPr txBox="1">
            <a:spLocks noGrp="1"/>
          </p:cNvSpPr>
          <p:nvPr>
            <p:ph type="title" idx="2" hasCustomPrompt="1"/>
          </p:nvPr>
        </p:nvSpPr>
        <p:spPr>
          <a:xfrm>
            <a:off x="5671075" y="1501025"/>
            <a:ext cx="27555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6" name="Google Shape;746;p25"/>
          <p:cNvSpPr txBox="1">
            <a:spLocks noGrp="1"/>
          </p:cNvSpPr>
          <p:nvPr>
            <p:ph type="subTitle" idx="1"/>
          </p:nvPr>
        </p:nvSpPr>
        <p:spPr>
          <a:xfrm>
            <a:off x="5718775" y="3474975"/>
            <a:ext cx="2707800" cy="70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2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6"/>
          <p:cNvSpPr/>
          <p:nvPr/>
        </p:nvSpPr>
        <p:spPr>
          <a:xfrm rot="-5400000">
            <a:off x="6360817" y="2417259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26"/>
          <p:cNvSpPr/>
          <p:nvPr/>
        </p:nvSpPr>
        <p:spPr>
          <a:xfrm rot="-5400000">
            <a:off x="6360817" y="181222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26"/>
          <p:cNvSpPr/>
          <p:nvPr/>
        </p:nvSpPr>
        <p:spPr>
          <a:xfrm rot="-5400000">
            <a:off x="5742564" y="4837014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26"/>
          <p:cNvSpPr/>
          <p:nvPr/>
        </p:nvSpPr>
        <p:spPr>
          <a:xfrm rot="-5400000">
            <a:off x="5742548" y="423196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26"/>
          <p:cNvSpPr/>
          <p:nvPr/>
        </p:nvSpPr>
        <p:spPr>
          <a:xfrm rot="-5400000">
            <a:off x="5742548" y="362692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26"/>
          <p:cNvSpPr/>
          <p:nvPr/>
        </p:nvSpPr>
        <p:spPr>
          <a:xfrm rot="-5400000">
            <a:off x="5742548" y="30218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26"/>
          <p:cNvSpPr/>
          <p:nvPr/>
        </p:nvSpPr>
        <p:spPr>
          <a:xfrm rot="-5400000">
            <a:off x="5742548" y="181178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26"/>
          <p:cNvSpPr/>
          <p:nvPr/>
        </p:nvSpPr>
        <p:spPr>
          <a:xfrm rot="-5400000">
            <a:off x="5742548" y="12067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26"/>
          <p:cNvSpPr/>
          <p:nvPr/>
        </p:nvSpPr>
        <p:spPr>
          <a:xfrm rot="-5400000">
            <a:off x="5742548" y="-33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26"/>
          <p:cNvSpPr/>
          <p:nvPr/>
        </p:nvSpPr>
        <p:spPr>
          <a:xfrm rot="-5400000">
            <a:off x="5124295" y="4837453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26"/>
          <p:cNvSpPr/>
          <p:nvPr/>
        </p:nvSpPr>
        <p:spPr>
          <a:xfrm rot="-5400000">
            <a:off x="4506040" y="4836999"/>
            <a:ext cx="303021" cy="309859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26"/>
          <p:cNvSpPr/>
          <p:nvPr/>
        </p:nvSpPr>
        <p:spPr>
          <a:xfrm rot="-5400000">
            <a:off x="3887786" y="4837453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26"/>
          <p:cNvSpPr/>
          <p:nvPr/>
        </p:nvSpPr>
        <p:spPr>
          <a:xfrm rot="-5400000">
            <a:off x="4506518" y="4231531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26"/>
          <p:cNvSpPr/>
          <p:nvPr/>
        </p:nvSpPr>
        <p:spPr>
          <a:xfrm rot="-5400000">
            <a:off x="5124774" y="423194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26"/>
          <p:cNvSpPr/>
          <p:nvPr/>
        </p:nvSpPr>
        <p:spPr>
          <a:xfrm rot="-5400000">
            <a:off x="6361248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26"/>
          <p:cNvSpPr/>
          <p:nvPr/>
        </p:nvSpPr>
        <p:spPr>
          <a:xfrm rot="-5400000">
            <a:off x="6361286" y="423242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26"/>
          <p:cNvSpPr/>
          <p:nvPr/>
        </p:nvSpPr>
        <p:spPr>
          <a:xfrm rot="-5400000">
            <a:off x="6361284" y="3627354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26"/>
          <p:cNvSpPr/>
          <p:nvPr/>
        </p:nvSpPr>
        <p:spPr>
          <a:xfrm rot="-5400000">
            <a:off x="6359054" y="30225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26"/>
          <p:cNvSpPr/>
          <p:nvPr/>
        </p:nvSpPr>
        <p:spPr>
          <a:xfrm rot="-5400000">
            <a:off x="5742544" y="24172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26"/>
          <p:cNvSpPr/>
          <p:nvPr/>
        </p:nvSpPr>
        <p:spPr>
          <a:xfrm rot="-5400000">
            <a:off x="6359062" y="12071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26"/>
          <p:cNvSpPr/>
          <p:nvPr/>
        </p:nvSpPr>
        <p:spPr>
          <a:xfrm rot="-5400000">
            <a:off x="6359542" y="60213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26"/>
          <p:cNvSpPr/>
          <p:nvPr/>
        </p:nvSpPr>
        <p:spPr>
          <a:xfrm rot="-5400000">
            <a:off x="6359062" y="-294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26"/>
          <p:cNvSpPr/>
          <p:nvPr/>
        </p:nvSpPr>
        <p:spPr>
          <a:xfrm rot="-5400000">
            <a:off x="5742602" y="60170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26"/>
          <p:cNvSpPr/>
          <p:nvPr/>
        </p:nvSpPr>
        <p:spPr>
          <a:xfrm rot="-5400000">
            <a:off x="5126024" y="302254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26"/>
          <p:cNvSpPr/>
          <p:nvPr/>
        </p:nvSpPr>
        <p:spPr>
          <a:xfrm rot="-5400000">
            <a:off x="5126024" y="120882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26"/>
          <p:cNvSpPr/>
          <p:nvPr/>
        </p:nvSpPr>
        <p:spPr>
          <a:xfrm rot="-5400000">
            <a:off x="6979458" y="2417246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26"/>
          <p:cNvSpPr/>
          <p:nvPr/>
        </p:nvSpPr>
        <p:spPr>
          <a:xfrm rot="-5400000">
            <a:off x="6979458" y="181221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26"/>
          <p:cNvSpPr/>
          <p:nvPr/>
        </p:nvSpPr>
        <p:spPr>
          <a:xfrm rot="-5400000">
            <a:off x="6979889" y="48370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26"/>
          <p:cNvSpPr/>
          <p:nvPr/>
        </p:nvSpPr>
        <p:spPr>
          <a:xfrm rot="-5400000">
            <a:off x="6979927" y="423241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6"/>
          <p:cNvSpPr/>
          <p:nvPr/>
        </p:nvSpPr>
        <p:spPr>
          <a:xfrm rot="-5400000">
            <a:off x="6979924" y="3627341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26"/>
          <p:cNvSpPr/>
          <p:nvPr/>
        </p:nvSpPr>
        <p:spPr>
          <a:xfrm rot="-5400000">
            <a:off x="6977694" y="30225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26"/>
          <p:cNvSpPr/>
          <p:nvPr/>
        </p:nvSpPr>
        <p:spPr>
          <a:xfrm rot="-5400000">
            <a:off x="6977702" y="12071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26"/>
          <p:cNvSpPr/>
          <p:nvPr/>
        </p:nvSpPr>
        <p:spPr>
          <a:xfrm rot="-5400000">
            <a:off x="6978183" y="6021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26"/>
          <p:cNvSpPr/>
          <p:nvPr/>
        </p:nvSpPr>
        <p:spPr>
          <a:xfrm rot="-5400000">
            <a:off x="6977702" y="-296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26"/>
          <p:cNvSpPr/>
          <p:nvPr/>
        </p:nvSpPr>
        <p:spPr>
          <a:xfrm rot="-5400000">
            <a:off x="7598098" y="2417246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26"/>
          <p:cNvSpPr/>
          <p:nvPr/>
        </p:nvSpPr>
        <p:spPr>
          <a:xfrm rot="-5400000">
            <a:off x="7598098" y="181221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26"/>
          <p:cNvSpPr/>
          <p:nvPr/>
        </p:nvSpPr>
        <p:spPr>
          <a:xfrm rot="-5400000">
            <a:off x="7598529" y="48370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26"/>
          <p:cNvSpPr/>
          <p:nvPr/>
        </p:nvSpPr>
        <p:spPr>
          <a:xfrm rot="-5400000">
            <a:off x="7598568" y="423241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26"/>
          <p:cNvSpPr/>
          <p:nvPr/>
        </p:nvSpPr>
        <p:spPr>
          <a:xfrm rot="-5400000">
            <a:off x="7598565" y="3627341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26"/>
          <p:cNvSpPr/>
          <p:nvPr/>
        </p:nvSpPr>
        <p:spPr>
          <a:xfrm rot="-5400000">
            <a:off x="7596335" y="30225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26"/>
          <p:cNvSpPr/>
          <p:nvPr/>
        </p:nvSpPr>
        <p:spPr>
          <a:xfrm rot="-5400000">
            <a:off x="7596343" y="12071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26"/>
          <p:cNvSpPr/>
          <p:nvPr/>
        </p:nvSpPr>
        <p:spPr>
          <a:xfrm rot="-5400000">
            <a:off x="7596823" y="6021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26"/>
          <p:cNvSpPr/>
          <p:nvPr/>
        </p:nvSpPr>
        <p:spPr>
          <a:xfrm rot="-5400000">
            <a:off x="7596343" y="-296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26"/>
          <p:cNvSpPr/>
          <p:nvPr/>
        </p:nvSpPr>
        <p:spPr>
          <a:xfrm rot="-5400000">
            <a:off x="8216739" y="2417259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26"/>
          <p:cNvSpPr/>
          <p:nvPr/>
        </p:nvSpPr>
        <p:spPr>
          <a:xfrm rot="-5400000">
            <a:off x="8216739" y="181222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26"/>
          <p:cNvSpPr/>
          <p:nvPr/>
        </p:nvSpPr>
        <p:spPr>
          <a:xfrm rot="-5400000">
            <a:off x="8217170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26"/>
          <p:cNvSpPr/>
          <p:nvPr/>
        </p:nvSpPr>
        <p:spPr>
          <a:xfrm rot="-5400000">
            <a:off x="8217208" y="423242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6"/>
          <p:cNvSpPr/>
          <p:nvPr/>
        </p:nvSpPr>
        <p:spPr>
          <a:xfrm rot="-5400000">
            <a:off x="8217206" y="3627354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26"/>
          <p:cNvSpPr/>
          <p:nvPr/>
        </p:nvSpPr>
        <p:spPr>
          <a:xfrm rot="-5400000">
            <a:off x="8214975" y="30225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26"/>
          <p:cNvSpPr/>
          <p:nvPr/>
        </p:nvSpPr>
        <p:spPr>
          <a:xfrm rot="-5400000">
            <a:off x="8214984" y="12071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26"/>
          <p:cNvSpPr/>
          <p:nvPr/>
        </p:nvSpPr>
        <p:spPr>
          <a:xfrm rot="-5400000">
            <a:off x="8215464" y="60213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26"/>
          <p:cNvSpPr/>
          <p:nvPr/>
        </p:nvSpPr>
        <p:spPr>
          <a:xfrm rot="-5400000">
            <a:off x="8214984" y="-294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26"/>
          <p:cNvSpPr/>
          <p:nvPr/>
        </p:nvSpPr>
        <p:spPr>
          <a:xfrm rot="-5400000">
            <a:off x="5125600" y="-33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26"/>
          <p:cNvSpPr/>
          <p:nvPr/>
        </p:nvSpPr>
        <p:spPr>
          <a:xfrm rot="-5400000">
            <a:off x="4508653" y="-33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26"/>
          <p:cNvSpPr/>
          <p:nvPr/>
        </p:nvSpPr>
        <p:spPr>
          <a:xfrm rot="-5400000">
            <a:off x="8837137" y="241723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26"/>
          <p:cNvSpPr/>
          <p:nvPr/>
        </p:nvSpPr>
        <p:spPr>
          <a:xfrm rot="-5400000">
            <a:off x="8837137" y="181219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26"/>
          <p:cNvSpPr/>
          <p:nvPr/>
        </p:nvSpPr>
        <p:spPr>
          <a:xfrm rot="-5400000">
            <a:off x="8837568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26"/>
          <p:cNvSpPr/>
          <p:nvPr/>
        </p:nvSpPr>
        <p:spPr>
          <a:xfrm rot="-5400000">
            <a:off x="8837606" y="423239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26"/>
          <p:cNvSpPr/>
          <p:nvPr/>
        </p:nvSpPr>
        <p:spPr>
          <a:xfrm rot="-5400000">
            <a:off x="8837603" y="362732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26"/>
          <p:cNvSpPr/>
          <p:nvPr/>
        </p:nvSpPr>
        <p:spPr>
          <a:xfrm rot="-5400000">
            <a:off x="8835373" y="302251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26"/>
          <p:cNvSpPr/>
          <p:nvPr/>
        </p:nvSpPr>
        <p:spPr>
          <a:xfrm rot="-5400000">
            <a:off x="8835381" y="12071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26"/>
          <p:cNvSpPr/>
          <p:nvPr/>
        </p:nvSpPr>
        <p:spPr>
          <a:xfrm rot="-5400000">
            <a:off x="8835861" y="60210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26"/>
          <p:cNvSpPr/>
          <p:nvPr/>
        </p:nvSpPr>
        <p:spPr>
          <a:xfrm rot="-5400000">
            <a:off x="8835381" y="-297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26"/>
          <p:cNvSpPr txBox="1">
            <a:spLocks noGrp="1"/>
          </p:cNvSpPr>
          <p:nvPr>
            <p:ph type="title"/>
          </p:nvPr>
        </p:nvSpPr>
        <p:spPr>
          <a:xfrm>
            <a:off x="706225" y="2501750"/>
            <a:ext cx="41682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2" name="Google Shape;812;p26"/>
          <p:cNvSpPr txBox="1">
            <a:spLocks noGrp="1"/>
          </p:cNvSpPr>
          <p:nvPr>
            <p:ph type="title" idx="2" hasCustomPrompt="1"/>
          </p:nvPr>
        </p:nvSpPr>
        <p:spPr>
          <a:xfrm>
            <a:off x="706225" y="1514800"/>
            <a:ext cx="27555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3" name="Google Shape;813;p26"/>
          <p:cNvSpPr txBox="1">
            <a:spLocks noGrp="1"/>
          </p:cNvSpPr>
          <p:nvPr>
            <p:ph type="subTitle" idx="1"/>
          </p:nvPr>
        </p:nvSpPr>
        <p:spPr>
          <a:xfrm>
            <a:off x="717500" y="3488750"/>
            <a:ext cx="2707800" cy="70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APTION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27"/>
          <p:cNvSpPr/>
          <p:nvPr/>
        </p:nvSpPr>
        <p:spPr>
          <a:xfrm>
            <a:off x="235895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27"/>
          <p:cNvSpPr/>
          <p:nvPr/>
        </p:nvSpPr>
        <p:spPr>
          <a:xfrm>
            <a:off x="294866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27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27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27"/>
          <p:cNvSpPr/>
          <p:nvPr/>
        </p:nvSpPr>
        <p:spPr>
          <a:xfrm>
            <a:off x="5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27"/>
          <p:cNvSpPr/>
          <p:nvPr/>
        </p:nvSpPr>
        <p:spPr>
          <a:xfrm>
            <a:off x="58977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27"/>
          <p:cNvSpPr/>
          <p:nvPr/>
        </p:nvSpPr>
        <p:spPr>
          <a:xfrm>
            <a:off x="176920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27"/>
          <p:cNvSpPr/>
          <p:nvPr/>
        </p:nvSpPr>
        <p:spPr>
          <a:xfrm>
            <a:off x="353838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27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27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27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27"/>
          <p:cNvSpPr/>
          <p:nvPr/>
        </p:nvSpPr>
        <p:spPr>
          <a:xfrm>
            <a:off x="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27"/>
          <p:cNvSpPr/>
          <p:nvPr/>
        </p:nvSpPr>
        <p:spPr>
          <a:xfrm>
            <a:off x="59021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27"/>
          <p:cNvSpPr/>
          <p:nvPr/>
        </p:nvSpPr>
        <p:spPr>
          <a:xfrm>
            <a:off x="117998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27"/>
          <p:cNvSpPr/>
          <p:nvPr/>
        </p:nvSpPr>
        <p:spPr>
          <a:xfrm>
            <a:off x="176897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27"/>
          <p:cNvSpPr/>
          <p:nvPr/>
        </p:nvSpPr>
        <p:spPr>
          <a:xfrm>
            <a:off x="353839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27"/>
          <p:cNvSpPr/>
          <p:nvPr/>
        </p:nvSpPr>
        <p:spPr>
          <a:xfrm>
            <a:off x="412858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27"/>
          <p:cNvSpPr/>
          <p:nvPr/>
        </p:nvSpPr>
        <p:spPr>
          <a:xfrm>
            <a:off x="471785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27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27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27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27"/>
          <p:cNvSpPr/>
          <p:nvPr/>
        </p:nvSpPr>
        <p:spPr>
          <a:xfrm>
            <a:off x="412810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27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27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27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27"/>
          <p:cNvSpPr/>
          <p:nvPr/>
        </p:nvSpPr>
        <p:spPr>
          <a:xfrm>
            <a:off x="1768971" y="36379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27"/>
          <p:cNvSpPr/>
          <p:nvPr/>
        </p:nvSpPr>
        <p:spPr>
          <a:xfrm>
            <a:off x="59" y="3636224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27"/>
          <p:cNvSpPr/>
          <p:nvPr/>
        </p:nvSpPr>
        <p:spPr>
          <a:xfrm>
            <a:off x="8848624" y="36377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27"/>
          <p:cNvSpPr txBox="1">
            <a:spLocks noGrp="1"/>
          </p:cNvSpPr>
          <p:nvPr>
            <p:ph type="subTitle" idx="1"/>
          </p:nvPr>
        </p:nvSpPr>
        <p:spPr>
          <a:xfrm>
            <a:off x="1059150" y="1276625"/>
            <a:ext cx="7025700" cy="14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1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7"/>
          <p:cNvSpPr txBox="1">
            <a:spLocks noGrp="1"/>
          </p:cNvSpPr>
          <p:nvPr>
            <p:ph type="title"/>
          </p:nvPr>
        </p:nvSpPr>
        <p:spPr>
          <a:xfrm>
            <a:off x="2332425" y="3034500"/>
            <a:ext cx="56976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Char char="-"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2"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8"/>
          <p:cNvSpPr txBox="1">
            <a:spLocks noGrp="1"/>
          </p:cNvSpPr>
          <p:nvPr>
            <p:ph type="title"/>
          </p:nvPr>
        </p:nvSpPr>
        <p:spPr>
          <a:xfrm>
            <a:off x="889950" y="1407400"/>
            <a:ext cx="4484700" cy="8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7" name="Google Shape;847;p28"/>
          <p:cNvSpPr txBox="1">
            <a:spLocks noGrp="1"/>
          </p:cNvSpPr>
          <p:nvPr>
            <p:ph type="subTitle" idx="1"/>
          </p:nvPr>
        </p:nvSpPr>
        <p:spPr>
          <a:xfrm>
            <a:off x="889950" y="2270875"/>
            <a:ext cx="4045200" cy="2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8" name="Google Shape;848;p28"/>
          <p:cNvSpPr txBox="1">
            <a:spLocks noGrp="1"/>
          </p:cNvSpPr>
          <p:nvPr>
            <p:ph type="body" idx="2"/>
          </p:nvPr>
        </p:nvSpPr>
        <p:spPr>
          <a:xfrm>
            <a:off x="889950" y="2867650"/>
            <a:ext cx="43602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849" name="Google Shape;849;p28"/>
          <p:cNvSpPr/>
          <p:nvPr/>
        </p:nvSpPr>
        <p:spPr>
          <a:xfrm rot="10800000" flipH="1">
            <a:off x="5897255" y="1912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28"/>
          <p:cNvSpPr/>
          <p:nvPr/>
        </p:nvSpPr>
        <p:spPr>
          <a:xfrm rot="10800000" flipH="1">
            <a:off x="825701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28"/>
          <p:cNvSpPr/>
          <p:nvPr/>
        </p:nvSpPr>
        <p:spPr>
          <a:xfrm rot="10800000" flipH="1">
            <a:off x="4717834" y="324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28"/>
          <p:cNvSpPr/>
          <p:nvPr/>
        </p:nvSpPr>
        <p:spPr>
          <a:xfrm rot="10800000" flipH="1">
            <a:off x="5897255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28"/>
          <p:cNvSpPr/>
          <p:nvPr/>
        </p:nvSpPr>
        <p:spPr>
          <a:xfrm rot="10800000" flipH="1">
            <a:off x="7076686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28"/>
          <p:cNvSpPr/>
          <p:nvPr/>
        </p:nvSpPr>
        <p:spPr>
          <a:xfrm rot="10800000" flipH="1">
            <a:off x="8257017" y="1206927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28"/>
          <p:cNvSpPr/>
          <p:nvPr/>
        </p:nvSpPr>
        <p:spPr>
          <a:xfrm rot="10800000" flipH="1">
            <a:off x="7666240" y="120833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28"/>
          <p:cNvSpPr/>
          <p:nvPr/>
        </p:nvSpPr>
        <p:spPr>
          <a:xfrm rot="10800000" flipH="1">
            <a:off x="884677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28"/>
          <p:cNvSpPr/>
          <p:nvPr/>
        </p:nvSpPr>
        <p:spPr>
          <a:xfrm rot="10800000" flipH="1">
            <a:off x="8846774" y="180952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28"/>
          <p:cNvSpPr/>
          <p:nvPr/>
        </p:nvSpPr>
        <p:spPr>
          <a:xfrm rot="10800000" flipH="1">
            <a:off x="5308000" y="3622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28"/>
          <p:cNvSpPr/>
          <p:nvPr/>
        </p:nvSpPr>
        <p:spPr>
          <a:xfrm rot="10800000" flipH="1">
            <a:off x="6486964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28"/>
          <p:cNvSpPr/>
          <p:nvPr/>
        </p:nvSpPr>
        <p:spPr>
          <a:xfrm rot="10800000" flipH="1">
            <a:off x="707668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28"/>
          <p:cNvSpPr/>
          <p:nvPr/>
        </p:nvSpPr>
        <p:spPr>
          <a:xfrm rot="10800000" flipH="1">
            <a:off x="7667320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28"/>
          <p:cNvSpPr/>
          <p:nvPr/>
        </p:nvSpPr>
        <p:spPr>
          <a:xfrm rot="10800000" flipH="1">
            <a:off x="766639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28"/>
          <p:cNvSpPr/>
          <p:nvPr/>
        </p:nvSpPr>
        <p:spPr>
          <a:xfrm rot="10800000" flipH="1">
            <a:off x="825704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28"/>
          <p:cNvSpPr/>
          <p:nvPr/>
        </p:nvSpPr>
        <p:spPr>
          <a:xfrm rot="10800000" flipH="1">
            <a:off x="884858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28"/>
          <p:cNvSpPr/>
          <p:nvPr/>
        </p:nvSpPr>
        <p:spPr>
          <a:xfrm rot="10800000" flipH="1">
            <a:off x="8847780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28"/>
          <p:cNvSpPr/>
          <p:nvPr/>
        </p:nvSpPr>
        <p:spPr>
          <a:xfrm rot="10800000" flipH="1">
            <a:off x="5897247" y="120714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28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28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28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28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28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28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28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28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28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28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28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28"/>
          <p:cNvSpPr/>
          <p:nvPr/>
        </p:nvSpPr>
        <p:spPr>
          <a:xfrm>
            <a:off x="4717884" y="484376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03">
  <p:cSld name="ONE_COLUMN_TEXT_3_1"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29"/>
          <p:cNvSpPr txBox="1">
            <a:spLocks noGrp="1"/>
          </p:cNvSpPr>
          <p:nvPr>
            <p:ph type="title"/>
          </p:nvPr>
        </p:nvSpPr>
        <p:spPr>
          <a:xfrm>
            <a:off x="3661425" y="1814600"/>
            <a:ext cx="4837800" cy="12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1" name="Google Shape;881;p29"/>
          <p:cNvSpPr txBox="1">
            <a:spLocks noGrp="1"/>
          </p:cNvSpPr>
          <p:nvPr>
            <p:ph type="subTitle" idx="1"/>
          </p:nvPr>
        </p:nvSpPr>
        <p:spPr>
          <a:xfrm>
            <a:off x="3744175" y="3094250"/>
            <a:ext cx="47550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29"/>
          <p:cNvSpPr/>
          <p:nvPr/>
        </p:nvSpPr>
        <p:spPr>
          <a:xfrm>
            <a:off x="2523842" y="4238486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9"/>
          <p:cNvSpPr/>
          <p:nvPr/>
        </p:nvSpPr>
        <p:spPr>
          <a:xfrm>
            <a:off x="3113557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9"/>
          <p:cNvSpPr/>
          <p:nvPr/>
        </p:nvSpPr>
        <p:spPr>
          <a:xfrm>
            <a:off x="3703272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29"/>
          <p:cNvSpPr/>
          <p:nvPr/>
        </p:nvSpPr>
        <p:spPr>
          <a:xfrm>
            <a:off x="2523842" y="3636301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9"/>
          <p:cNvSpPr/>
          <p:nvPr/>
        </p:nvSpPr>
        <p:spPr>
          <a:xfrm>
            <a:off x="3114444" y="303326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9"/>
          <p:cNvSpPr/>
          <p:nvPr/>
        </p:nvSpPr>
        <p:spPr>
          <a:xfrm>
            <a:off x="3114470" y="363628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29"/>
          <p:cNvSpPr/>
          <p:nvPr/>
        </p:nvSpPr>
        <p:spPr>
          <a:xfrm>
            <a:off x="2524358" y="484151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29"/>
          <p:cNvSpPr/>
          <p:nvPr/>
        </p:nvSpPr>
        <p:spPr>
          <a:xfrm>
            <a:off x="3114577" y="484148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29"/>
          <p:cNvSpPr/>
          <p:nvPr/>
        </p:nvSpPr>
        <p:spPr>
          <a:xfrm>
            <a:off x="3704338" y="484150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29"/>
          <p:cNvSpPr/>
          <p:nvPr/>
        </p:nvSpPr>
        <p:spPr>
          <a:xfrm rot="10800000">
            <a:off x="3116441" y="18090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29"/>
          <p:cNvSpPr/>
          <p:nvPr/>
        </p:nvSpPr>
        <p:spPr>
          <a:xfrm rot="10800000">
            <a:off x="3114067" y="3033241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29"/>
          <p:cNvSpPr/>
          <p:nvPr/>
        </p:nvSpPr>
        <p:spPr>
          <a:xfrm rot="10800000">
            <a:off x="3705641" y="120606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29"/>
          <p:cNvSpPr/>
          <p:nvPr/>
        </p:nvSpPr>
        <p:spPr>
          <a:xfrm rot="10800000">
            <a:off x="3116383" y="120691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29"/>
          <p:cNvSpPr/>
          <p:nvPr/>
        </p:nvSpPr>
        <p:spPr>
          <a:xfrm rot="10800000">
            <a:off x="3705528" y="603035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29"/>
          <p:cNvSpPr/>
          <p:nvPr/>
        </p:nvSpPr>
        <p:spPr>
          <a:xfrm rot="10800000">
            <a:off x="3116271" y="6038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29"/>
          <p:cNvSpPr/>
          <p:nvPr/>
        </p:nvSpPr>
        <p:spPr>
          <a:xfrm rot="10800000">
            <a:off x="2525934" y="603910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29"/>
          <p:cNvSpPr/>
          <p:nvPr/>
        </p:nvSpPr>
        <p:spPr>
          <a:xfrm rot="10800000">
            <a:off x="3705528" y="1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29"/>
          <p:cNvSpPr/>
          <p:nvPr/>
        </p:nvSpPr>
        <p:spPr>
          <a:xfrm rot="10800000">
            <a:off x="3116271" y="86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29"/>
          <p:cNvSpPr/>
          <p:nvPr/>
        </p:nvSpPr>
        <p:spPr>
          <a:xfrm rot="10800000">
            <a:off x="2526509" y="88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TITLE_AND_DESCRIPTION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0"/>
          <p:cNvSpPr txBox="1"/>
          <p:nvPr/>
        </p:nvSpPr>
        <p:spPr>
          <a:xfrm>
            <a:off x="2105700" y="3384500"/>
            <a:ext cx="46908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This presentation template was created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Slidesgo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Flaticon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Freepik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and illustrations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Stories</a:t>
            </a:r>
            <a:endParaRPr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903" name="Google Shape;903;p30"/>
          <p:cNvSpPr txBox="1">
            <a:spLocks noGrp="1"/>
          </p:cNvSpPr>
          <p:nvPr>
            <p:ph type="title"/>
          </p:nvPr>
        </p:nvSpPr>
        <p:spPr>
          <a:xfrm>
            <a:off x="2522400" y="796850"/>
            <a:ext cx="4099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04" name="Google Shape;904;p30"/>
          <p:cNvSpPr txBox="1">
            <a:spLocks noGrp="1"/>
          </p:cNvSpPr>
          <p:nvPr>
            <p:ph type="subTitle" idx="1"/>
          </p:nvPr>
        </p:nvSpPr>
        <p:spPr>
          <a:xfrm>
            <a:off x="2291400" y="4173650"/>
            <a:ext cx="45612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5" name="Google Shape;905;p30"/>
          <p:cNvSpPr txBox="1">
            <a:spLocks noGrp="1"/>
          </p:cNvSpPr>
          <p:nvPr>
            <p:ph type="subTitle" idx="2"/>
          </p:nvPr>
        </p:nvSpPr>
        <p:spPr>
          <a:xfrm>
            <a:off x="2537400" y="1390163"/>
            <a:ext cx="4069200" cy="10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6" name="Google Shape;906;p30"/>
          <p:cNvSpPr/>
          <p:nvPr/>
        </p:nvSpPr>
        <p:spPr>
          <a:xfrm rot="5400000" flipH="1">
            <a:off x="7815" y="241724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0"/>
          <p:cNvSpPr/>
          <p:nvPr/>
        </p:nvSpPr>
        <p:spPr>
          <a:xfrm rot="5400000" flipH="1">
            <a:off x="7815" y="181220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0"/>
          <p:cNvSpPr/>
          <p:nvPr/>
        </p:nvSpPr>
        <p:spPr>
          <a:xfrm rot="5400000" flipH="1">
            <a:off x="626108" y="4837014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0"/>
          <p:cNvSpPr/>
          <p:nvPr/>
        </p:nvSpPr>
        <p:spPr>
          <a:xfrm rot="5400000" flipH="1">
            <a:off x="626092" y="423195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0"/>
          <p:cNvSpPr/>
          <p:nvPr/>
        </p:nvSpPr>
        <p:spPr>
          <a:xfrm rot="5400000" flipH="1">
            <a:off x="626092" y="302187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0"/>
          <p:cNvSpPr/>
          <p:nvPr/>
        </p:nvSpPr>
        <p:spPr>
          <a:xfrm rot="5400000" flipH="1">
            <a:off x="626092" y="12067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0"/>
          <p:cNvSpPr/>
          <p:nvPr/>
        </p:nvSpPr>
        <p:spPr>
          <a:xfrm rot="5400000" flipH="1">
            <a:off x="626092" y="-338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0"/>
          <p:cNvSpPr/>
          <p:nvPr/>
        </p:nvSpPr>
        <p:spPr>
          <a:xfrm rot="5400000" flipH="1">
            <a:off x="1244385" y="4837453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0"/>
          <p:cNvSpPr/>
          <p:nvPr/>
        </p:nvSpPr>
        <p:spPr>
          <a:xfrm rot="5400000" flipH="1">
            <a:off x="1863125" y="4231528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0"/>
          <p:cNvSpPr/>
          <p:nvPr/>
        </p:nvSpPr>
        <p:spPr>
          <a:xfrm rot="5400000" flipH="1">
            <a:off x="1244861" y="423194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0"/>
          <p:cNvSpPr/>
          <p:nvPr/>
        </p:nvSpPr>
        <p:spPr>
          <a:xfrm rot="5400000" flipH="1">
            <a:off x="7384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0"/>
          <p:cNvSpPr/>
          <p:nvPr/>
        </p:nvSpPr>
        <p:spPr>
          <a:xfrm rot="5400000" flipH="1">
            <a:off x="8333" y="42324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0"/>
          <p:cNvSpPr/>
          <p:nvPr/>
        </p:nvSpPr>
        <p:spPr>
          <a:xfrm rot="5400000" flipH="1">
            <a:off x="8335" y="362734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0"/>
          <p:cNvSpPr/>
          <p:nvPr/>
        </p:nvSpPr>
        <p:spPr>
          <a:xfrm rot="5400000" flipH="1">
            <a:off x="9578" y="302253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0"/>
          <p:cNvSpPr/>
          <p:nvPr/>
        </p:nvSpPr>
        <p:spPr>
          <a:xfrm rot="5400000" flipH="1">
            <a:off x="626096" y="241724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0"/>
          <p:cNvSpPr/>
          <p:nvPr/>
        </p:nvSpPr>
        <p:spPr>
          <a:xfrm rot="5400000" flipH="1">
            <a:off x="9570" y="120714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0"/>
          <p:cNvSpPr/>
          <p:nvPr/>
        </p:nvSpPr>
        <p:spPr>
          <a:xfrm rot="5400000" flipH="1">
            <a:off x="10077" y="60211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0"/>
          <p:cNvSpPr/>
          <p:nvPr/>
        </p:nvSpPr>
        <p:spPr>
          <a:xfrm rot="5400000" flipH="1">
            <a:off x="9570" y="-297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0"/>
          <p:cNvSpPr/>
          <p:nvPr/>
        </p:nvSpPr>
        <p:spPr>
          <a:xfrm rot="5400000" flipH="1">
            <a:off x="626038" y="60168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0"/>
          <p:cNvSpPr/>
          <p:nvPr/>
        </p:nvSpPr>
        <p:spPr>
          <a:xfrm rot="5400000" flipH="1">
            <a:off x="1242624" y="30225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0"/>
          <p:cNvSpPr/>
          <p:nvPr/>
        </p:nvSpPr>
        <p:spPr>
          <a:xfrm rot="5400000" flipH="1">
            <a:off x="1242624" y="120880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0"/>
          <p:cNvSpPr/>
          <p:nvPr/>
        </p:nvSpPr>
        <p:spPr>
          <a:xfrm rot="-5400000" flipH="1">
            <a:off x="6979550" y="2417278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0"/>
          <p:cNvSpPr/>
          <p:nvPr/>
        </p:nvSpPr>
        <p:spPr>
          <a:xfrm rot="-5400000" flipH="1">
            <a:off x="6979981" y="-340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0"/>
          <p:cNvSpPr/>
          <p:nvPr/>
        </p:nvSpPr>
        <p:spPr>
          <a:xfrm rot="-5400000" flipH="1">
            <a:off x="6978275" y="42323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0"/>
          <p:cNvSpPr/>
          <p:nvPr/>
        </p:nvSpPr>
        <p:spPr>
          <a:xfrm rot="-5400000" flipH="1">
            <a:off x="7598185" y="2417278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0"/>
          <p:cNvSpPr/>
          <p:nvPr/>
        </p:nvSpPr>
        <p:spPr>
          <a:xfrm rot="-5400000" flipH="1">
            <a:off x="7598616" y="-340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0"/>
          <p:cNvSpPr/>
          <p:nvPr/>
        </p:nvSpPr>
        <p:spPr>
          <a:xfrm rot="-5400000" flipH="1">
            <a:off x="7598655" y="60208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0"/>
          <p:cNvSpPr/>
          <p:nvPr/>
        </p:nvSpPr>
        <p:spPr>
          <a:xfrm rot="-5400000" flipH="1">
            <a:off x="7596422" y="18119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0"/>
          <p:cNvSpPr/>
          <p:nvPr/>
        </p:nvSpPr>
        <p:spPr>
          <a:xfrm rot="-5400000" flipH="1">
            <a:off x="7596430" y="362735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0"/>
          <p:cNvSpPr/>
          <p:nvPr/>
        </p:nvSpPr>
        <p:spPr>
          <a:xfrm rot="-5400000" flipH="1">
            <a:off x="7596910" y="42323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0"/>
          <p:cNvSpPr/>
          <p:nvPr/>
        </p:nvSpPr>
        <p:spPr>
          <a:xfrm rot="-5400000" flipH="1">
            <a:off x="8216821" y="2417265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0"/>
          <p:cNvSpPr/>
          <p:nvPr/>
        </p:nvSpPr>
        <p:spPr>
          <a:xfrm rot="-5400000" flipH="1">
            <a:off x="8216821" y="302230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0"/>
          <p:cNvSpPr/>
          <p:nvPr/>
        </p:nvSpPr>
        <p:spPr>
          <a:xfrm rot="-5400000" flipH="1">
            <a:off x="8217252" y="-341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0"/>
          <p:cNvSpPr/>
          <p:nvPr/>
        </p:nvSpPr>
        <p:spPr>
          <a:xfrm rot="-5400000" flipH="1">
            <a:off x="8217290" y="60207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0"/>
          <p:cNvSpPr/>
          <p:nvPr/>
        </p:nvSpPr>
        <p:spPr>
          <a:xfrm rot="-5400000" flipH="1">
            <a:off x="8217288" y="1207170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0"/>
          <p:cNvSpPr/>
          <p:nvPr/>
        </p:nvSpPr>
        <p:spPr>
          <a:xfrm rot="-5400000" flipH="1">
            <a:off x="8215057" y="181195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0"/>
          <p:cNvSpPr/>
          <p:nvPr/>
        </p:nvSpPr>
        <p:spPr>
          <a:xfrm rot="-5400000" flipH="1">
            <a:off x="8215066" y="362733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0"/>
          <p:cNvSpPr/>
          <p:nvPr/>
        </p:nvSpPr>
        <p:spPr>
          <a:xfrm rot="-5400000" flipH="1">
            <a:off x="8215546" y="423236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0"/>
          <p:cNvSpPr/>
          <p:nvPr/>
        </p:nvSpPr>
        <p:spPr>
          <a:xfrm rot="-5400000" flipH="1">
            <a:off x="8215066" y="483744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0"/>
          <p:cNvSpPr/>
          <p:nvPr/>
        </p:nvSpPr>
        <p:spPr>
          <a:xfrm rot="5400000" flipH="1">
            <a:off x="1243048" y="-338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0"/>
          <p:cNvSpPr/>
          <p:nvPr/>
        </p:nvSpPr>
        <p:spPr>
          <a:xfrm rot="-5400000" flipH="1">
            <a:off x="8837214" y="241729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0"/>
          <p:cNvSpPr/>
          <p:nvPr/>
        </p:nvSpPr>
        <p:spPr>
          <a:xfrm rot="-5400000" flipH="1">
            <a:off x="8837214" y="302232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0"/>
          <p:cNvSpPr/>
          <p:nvPr/>
        </p:nvSpPr>
        <p:spPr>
          <a:xfrm rot="-5400000" flipH="1">
            <a:off x="8837645" y="-33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0"/>
          <p:cNvSpPr/>
          <p:nvPr/>
        </p:nvSpPr>
        <p:spPr>
          <a:xfrm rot="-5400000" flipH="1">
            <a:off x="8837683" y="60209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0"/>
          <p:cNvSpPr/>
          <p:nvPr/>
        </p:nvSpPr>
        <p:spPr>
          <a:xfrm rot="-5400000" flipH="1">
            <a:off x="8837680" y="1207196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0"/>
          <p:cNvSpPr/>
          <p:nvPr/>
        </p:nvSpPr>
        <p:spPr>
          <a:xfrm rot="-5400000" flipH="1">
            <a:off x="8835450" y="18119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0"/>
          <p:cNvSpPr/>
          <p:nvPr/>
        </p:nvSpPr>
        <p:spPr>
          <a:xfrm rot="-5400000" flipH="1">
            <a:off x="8835458" y="36273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0"/>
          <p:cNvSpPr/>
          <p:nvPr/>
        </p:nvSpPr>
        <p:spPr>
          <a:xfrm rot="-5400000" flipH="1">
            <a:off x="8835939" y="423238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0"/>
          <p:cNvSpPr/>
          <p:nvPr/>
        </p:nvSpPr>
        <p:spPr>
          <a:xfrm rot="-5400000" flipH="1">
            <a:off x="8835458" y="483746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9" y="3034023"/>
            <a:ext cx="295338" cy="302004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9" y="243186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4"/>
          <p:cNvSpPr/>
          <p:nvPr/>
        </p:nvSpPr>
        <p:spPr>
          <a:xfrm rot="10800000" flipH="1">
            <a:off x="8257867" y="1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4"/>
          <p:cNvSpPr/>
          <p:nvPr/>
        </p:nvSpPr>
        <p:spPr>
          <a:xfrm rot="10800000" flipH="1">
            <a:off x="8847624" y="60260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"/>
          <p:cNvSpPr/>
          <p:nvPr/>
        </p:nvSpPr>
        <p:spPr>
          <a:xfrm rot="10800000" flipH="1">
            <a:off x="8848630" y="-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"/>
          <p:cNvSpPr/>
          <p:nvPr/>
        </p:nvSpPr>
        <p:spPr>
          <a:xfrm rot="10800000" flipH="1">
            <a:off x="8847702" y="12052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4"/>
          <p:cNvSpPr/>
          <p:nvPr/>
        </p:nvSpPr>
        <p:spPr>
          <a:xfrm rot="10800000" flipH="1">
            <a:off x="8847687" y="1807156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 rot="10800000" flipH="1">
            <a:off x="8259817" y="602189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body" idx="1"/>
          </p:nvPr>
        </p:nvSpPr>
        <p:spPr>
          <a:xfrm>
            <a:off x="717425" y="1203750"/>
            <a:ext cx="7709100" cy="3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4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"/>
          <p:cNvSpPr/>
          <p:nvPr/>
        </p:nvSpPr>
        <p:spPr>
          <a:xfrm>
            <a:off x="3834542" y="4238486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4424257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"/>
          <p:cNvSpPr/>
          <p:nvPr/>
        </p:nvSpPr>
        <p:spPr>
          <a:xfrm>
            <a:off x="5013972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3834542" y="3636301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4425144" y="303326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4425170" y="363628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>
            <a:off x="3835058" y="484151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4425277" y="484148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5015038" y="484150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"/>
          <p:cNvSpPr/>
          <p:nvPr/>
        </p:nvSpPr>
        <p:spPr>
          <a:xfrm rot="10800000">
            <a:off x="4427141" y="18090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"/>
          <p:cNvSpPr/>
          <p:nvPr/>
        </p:nvSpPr>
        <p:spPr>
          <a:xfrm rot="10800000">
            <a:off x="4424767" y="3033241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"/>
          <p:cNvSpPr/>
          <p:nvPr/>
        </p:nvSpPr>
        <p:spPr>
          <a:xfrm rot="10800000">
            <a:off x="5016341" y="120606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 rot="10800000">
            <a:off x="4427083" y="120691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 rot="10800000">
            <a:off x="5016228" y="603035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"/>
          <p:cNvSpPr/>
          <p:nvPr/>
        </p:nvSpPr>
        <p:spPr>
          <a:xfrm rot="10800000">
            <a:off x="4426971" y="6038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/>
          <p:nvPr/>
        </p:nvSpPr>
        <p:spPr>
          <a:xfrm rot="10800000">
            <a:off x="3836634" y="603910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"/>
          <p:cNvSpPr/>
          <p:nvPr/>
        </p:nvSpPr>
        <p:spPr>
          <a:xfrm rot="10800000">
            <a:off x="5016228" y="1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"/>
          <p:cNvSpPr/>
          <p:nvPr/>
        </p:nvSpPr>
        <p:spPr>
          <a:xfrm rot="10800000">
            <a:off x="4426971" y="86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"/>
          <p:cNvSpPr/>
          <p:nvPr/>
        </p:nvSpPr>
        <p:spPr>
          <a:xfrm rot="10800000">
            <a:off x="3837209" y="88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/>
          </p:nvPr>
        </p:nvSpPr>
        <p:spPr>
          <a:xfrm>
            <a:off x="716219" y="1785775"/>
            <a:ext cx="3095400" cy="8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5"/>
          <p:cNvSpPr txBox="1">
            <a:spLocks noGrp="1"/>
          </p:cNvSpPr>
          <p:nvPr>
            <p:ph type="title" idx="2"/>
          </p:nvPr>
        </p:nvSpPr>
        <p:spPr>
          <a:xfrm>
            <a:off x="5341081" y="1785775"/>
            <a:ext cx="3086700" cy="8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subTitle" idx="1"/>
          </p:nvPr>
        </p:nvSpPr>
        <p:spPr>
          <a:xfrm>
            <a:off x="5413531" y="2668925"/>
            <a:ext cx="29418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subTitle" idx="3"/>
          </p:nvPr>
        </p:nvSpPr>
        <p:spPr>
          <a:xfrm>
            <a:off x="793019" y="2668925"/>
            <a:ext cx="29418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/>
          <p:nvPr/>
        </p:nvSpPr>
        <p:spPr>
          <a:xfrm rot="10800000" flipH="1">
            <a:off x="8257042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"/>
          <p:cNvSpPr/>
          <p:nvPr/>
        </p:nvSpPr>
        <p:spPr>
          <a:xfrm rot="10800000" flipH="1">
            <a:off x="34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6"/>
          <p:cNvSpPr/>
          <p:nvPr/>
        </p:nvSpPr>
        <p:spPr>
          <a:xfrm rot="10800000" flipH="1">
            <a:off x="589750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"/>
          <p:cNvSpPr/>
          <p:nvPr/>
        </p:nvSpPr>
        <p:spPr>
          <a:xfrm rot="10800000" flipH="1">
            <a:off x="117946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"/>
          <p:cNvSpPr/>
          <p:nvPr/>
        </p:nvSpPr>
        <p:spPr>
          <a:xfrm rot="10800000" flipH="1">
            <a:off x="8846799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"/>
          <p:cNvSpPr/>
          <p:nvPr/>
        </p:nvSpPr>
        <p:spPr>
          <a:xfrm rot="10800000" flipH="1">
            <a:off x="590662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6"/>
          <p:cNvSpPr/>
          <p:nvPr/>
        </p:nvSpPr>
        <p:spPr>
          <a:xfrm rot="10800000" flipH="1">
            <a:off x="-2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"/>
          <p:cNvSpPr/>
          <p:nvPr/>
        </p:nvSpPr>
        <p:spPr>
          <a:xfrm rot="10800000" flipH="1">
            <a:off x="590194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6"/>
          <p:cNvSpPr/>
          <p:nvPr/>
        </p:nvSpPr>
        <p:spPr>
          <a:xfrm rot="10800000" flipH="1">
            <a:off x="1179956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6"/>
          <p:cNvSpPr/>
          <p:nvPr/>
        </p:nvSpPr>
        <p:spPr>
          <a:xfrm rot="10800000" flipH="1">
            <a:off x="1768954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6"/>
          <p:cNvSpPr/>
          <p:nvPr/>
        </p:nvSpPr>
        <p:spPr>
          <a:xfrm rot="10800000" flipH="1">
            <a:off x="7076711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"/>
          <p:cNvSpPr/>
          <p:nvPr/>
        </p:nvSpPr>
        <p:spPr>
          <a:xfrm rot="10800000" flipH="1">
            <a:off x="7667345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6"/>
          <p:cNvSpPr/>
          <p:nvPr/>
        </p:nvSpPr>
        <p:spPr>
          <a:xfrm rot="10800000" flipH="1">
            <a:off x="7666423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"/>
          <p:cNvSpPr/>
          <p:nvPr/>
        </p:nvSpPr>
        <p:spPr>
          <a:xfrm rot="10800000" flipH="1">
            <a:off x="8257074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6"/>
          <p:cNvSpPr/>
          <p:nvPr/>
        </p:nvSpPr>
        <p:spPr>
          <a:xfrm rot="10800000" flipH="1">
            <a:off x="884860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6"/>
          <p:cNvSpPr/>
          <p:nvPr/>
        </p:nvSpPr>
        <p:spPr>
          <a:xfrm rot="10800000" flipH="1">
            <a:off x="8257524" y="1206911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235895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7"/>
          <p:cNvSpPr/>
          <p:nvPr/>
        </p:nvSpPr>
        <p:spPr>
          <a:xfrm>
            <a:off x="294866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7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5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"/>
          <p:cNvSpPr/>
          <p:nvPr/>
        </p:nvSpPr>
        <p:spPr>
          <a:xfrm>
            <a:off x="58977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7"/>
          <p:cNvSpPr/>
          <p:nvPr/>
        </p:nvSpPr>
        <p:spPr>
          <a:xfrm>
            <a:off x="176920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353838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7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59021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117998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7"/>
          <p:cNvSpPr/>
          <p:nvPr/>
        </p:nvSpPr>
        <p:spPr>
          <a:xfrm>
            <a:off x="176897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7"/>
          <p:cNvSpPr/>
          <p:nvPr/>
        </p:nvSpPr>
        <p:spPr>
          <a:xfrm>
            <a:off x="353839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7"/>
          <p:cNvSpPr/>
          <p:nvPr/>
        </p:nvSpPr>
        <p:spPr>
          <a:xfrm>
            <a:off x="412858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7"/>
          <p:cNvSpPr/>
          <p:nvPr/>
        </p:nvSpPr>
        <p:spPr>
          <a:xfrm>
            <a:off x="471785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7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412810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5307596" y="36379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59" y="3636224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8848624" y="36377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 txBox="1">
            <a:spLocks noGrp="1"/>
          </p:cNvSpPr>
          <p:nvPr>
            <p:ph type="title"/>
          </p:nvPr>
        </p:nvSpPr>
        <p:spPr>
          <a:xfrm>
            <a:off x="1108900" y="1540450"/>
            <a:ext cx="3552000" cy="8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9" name="Google Shape;169;p7"/>
          <p:cNvSpPr txBox="1">
            <a:spLocks noGrp="1"/>
          </p:cNvSpPr>
          <p:nvPr>
            <p:ph type="body" idx="1"/>
          </p:nvPr>
        </p:nvSpPr>
        <p:spPr>
          <a:xfrm>
            <a:off x="1108875" y="2435000"/>
            <a:ext cx="40842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 b="0"/>
            </a:lvl1pPr>
            <a:lvl2pPr marL="914400" lvl="1" indent="-3302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"/>
          <p:cNvSpPr/>
          <p:nvPr/>
        </p:nvSpPr>
        <p:spPr>
          <a:xfrm rot="-5400000" flipH="1">
            <a:off x="8837117" y="2417294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"/>
          <p:cNvSpPr/>
          <p:nvPr/>
        </p:nvSpPr>
        <p:spPr>
          <a:xfrm rot="-5400000" flipH="1">
            <a:off x="8837117" y="302233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8"/>
          <p:cNvSpPr/>
          <p:nvPr/>
        </p:nvSpPr>
        <p:spPr>
          <a:xfrm rot="-5400000" flipH="1">
            <a:off x="8218864" y="-3340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8"/>
          <p:cNvSpPr/>
          <p:nvPr/>
        </p:nvSpPr>
        <p:spPr>
          <a:xfrm rot="-5400000" flipH="1">
            <a:off x="8218848" y="60171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8"/>
          <p:cNvSpPr/>
          <p:nvPr/>
        </p:nvSpPr>
        <p:spPr>
          <a:xfrm rot="-5400000" flipH="1">
            <a:off x="8218848" y="1206750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8"/>
          <p:cNvSpPr/>
          <p:nvPr/>
        </p:nvSpPr>
        <p:spPr>
          <a:xfrm rot="-5400000" flipH="1">
            <a:off x="8218848" y="181178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8"/>
          <p:cNvSpPr/>
          <p:nvPr/>
        </p:nvSpPr>
        <p:spPr>
          <a:xfrm rot="-5400000" flipH="1">
            <a:off x="8218848" y="302189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8"/>
          <p:cNvSpPr/>
          <p:nvPr/>
        </p:nvSpPr>
        <p:spPr>
          <a:xfrm rot="-5400000" flipH="1">
            <a:off x="8218848" y="36269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8"/>
          <p:cNvSpPr/>
          <p:nvPr/>
        </p:nvSpPr>
        <p:spPr>
          <a:xfrm rot="-5400000" flipH="1">
            <a:off x="8218848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8"/>
          <p:cNvSpPr/>
          <p:nvPr/>
        </p:nvSpPr>
        <p:spPr>
          <a:xfrm rot="-5400000" flipH="1">
            <a:off x="7600595" y="-2900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8"/>
          <p:cNvSpPr/>
          <p:nvPr/>
        </p:nvSpPr>
        <p:spPr>
          <a:xfrm rot="-5400000" flipH="1">
            <a:off x="6982340" y="-3354"/>
            <a:ext cx="303021" cy="309859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8"/>
          <p:cNvSpPr/>
          <p:nvPr/>
        </p:nvSpPr>
        <p:spPr>
          <a:xfrm rot="-5400000" flipH="1">
            <a:off x="6364086" y="-2900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8"/>
          <p:cNvSpPr/>
          <p:nvPr/>
        </p:nvSpPr>
        <p:spPr>
          <a:xfrm rot="-5400000" flipH="1">
            <a:off x="6982818" y="602114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"/>
          <p:cNvSpPr/>
          <p:nvPr/>
        </p:nvSpPr>
        <p:spPr>
          <a:xfrm rot="-5400000" flipH="1">
            <a:off x="7601074" y="60258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8"/>
          <p:cNvSpPr/>
          <p:nvPr/>
        </p:nvSpPr>
        <p:spPr>
          <a:xfrm rot="-5400000" flipH="1">
            <a:off x="8837548" y="-338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8"/>
          <p:cNvSpPr/>
          <p:nvPr/>
        </p:nvSpPr>
        <p:spPr>
          <a:xfrm rot="-5400000" flipH="1">
            <a:off x="8837586" y="60210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8"/>
          <p:cNvSpPr/>
          <p:nvPr/>
        </p:nvSpPr>
        <p:spPr>
          <a:xfrm rot="-5400000" flipH="1">
            <a:off x="8837584" y="1207199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8"/>
          <p:cNvSpPr/>
          <p:nvPr/>
        </p:nvSpPr>
        <p:spPr>
          <a:xfrm rot="-5400000" flipH="1">
            <a:off x="8835354" y="18119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8"/>
          <p:cNvSpPr/>
          <p:nvPr/>
        </p:nvSpPr>
        <p:spPr>
          <a:xfrm rot="-5400000" flipH="1">
            <a:off x="8218844" y="241726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8"/>
          <p:cNvSpPr/>
          <p:nvPr/>
        </p:nvSpPr>
        <p:spPr>
          <a:xfrm rot="-5400000" flipH="1">
            <a:off x="8835362" y="362736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8"/>
          <p:cNvSpPr/>
          <p:nvPr/>
        </p:nvSpPr>
        <p:spPr>
          <a:xfrm rot="-5400000" flipH="1">
            <a:off x="8835842" y="423239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8"/>
          <p:cNvSpPr/>
          <p:nvPr/>
        </p:nvSpPr>
        <p:spPr>
          <a:xfrm rot="-5400000" flipH="1">
            <a:off x="8835362" y="483747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8"/>
          <p:cNvSpPr/>
          <p:nvPr/>
        </p:nvSpPr>
        <p:spPr>
          <a:xfrm rot="-5400000" flipH="1">
            <a:off x="8218902" y="423196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8"/>
          <p:cNvSpPr/>
          <p:nvPr/>
        </p:nvSpPr>
        <p:spPr>
          <a:xfrm rot="-5400000" flipH="1">
            <a:off x="7602324" y="181198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8"/>
          <p:cNvSpPr/>
          <p:nvPr/>
        </p:nvSpPr>
        <p:spPr>
          <a:xfrm rot="-5400000" flipH="1">
            <a:off x="7602324" y="362570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8"/>
          <p:cNvSpPr/>
          <p:nvPr/>
        </p:nvSpPr>
        <p:spPr>
          <a:xfrm rot="-5400000" flipH="1">
            <a:off x="7601900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8"/>
          <p:cNvSpPr/>
          <p:nvPr/>
        </p:nvSpPr>
        <p:spPr>
          <a:xfrm rot="-5400000" flipH="1">
            <a:off x="6984953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8"/>
          <p:cNvSpPr txBox="1">
            <a:spLocks noGrp="1"/>
          </p:cNvSpPr>
          <p:nvPr>
            <p:ph type="title"/>
          </p:nvPr>
        </p:nvSpPr>
        <p:spPr>
          <a:xfrm>
            <a:off x="1500200" y="1693000"/>
            <a:ext cx="5612700" cy="16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8"/>
          <p:cNvSpPr/>
          <p:nvPr/>
        </p:nvSpPr>
        <p:spPr>
          <a:xfrm rot="-5400000" flipH="1">
            <a:off x="6368449" y="48374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8"/>
          <p:cNvSpPr/>
          <p:nvPr/>
        </p:nvSpPr>
        <p:spPr>
          <a:xfrm rot="-5400000" flipH="1">
            <a:off x="5692174" y="-291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8"/>
          <p:cNvSpPr/>
          <p:nvPr/>
        </p:nvSpPr>
        <p:spPr>
          <a:xfrm rot="-5400000" flipH="1">
            <a:off x="5020249" y="-291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8"/>
          <p:cNvSpPr/>
          <p:nvPr/>
        </p:nvSpPr>
        <p:spPr>
          <a:xfrm rot="-5400000" flipH="1">
            <a:off x="5752349" y="483747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8"/>
          <p:cNvSpPr/>
          <p:nvPr/>
        </p:nvSpPr>
        <p:spPr>
          <a:xfrm rot="5400000">
            <a:off x="3454" y="-3368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8"/>
          <p:cNvSpPr/>
          <p:nvPr/>
        </p:nvSpPr>
        <p:spPr>
          <a:xfrm rot="5400000">
            <a:off x="3438" y="60168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8"/>
          <p:cNvSpPr/>
          <p:nvPr/>
        </p:nvSpPr>
        <p:spPr>
          <a:xfrm rot="5400000">
            <a:off x="3438" y="181175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8"/>
          <p:cNvSpPr/>
          <p:nvPr/>
        </p:nvSpPr>
        <p:spPr>
          <a:xfrm rot="5400000">
            <a:off x="3438" y="362689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8"/>
          <p:cNvSpPr/>
          <p:nvPr/>
        </p:nvSpPr>
        <p:spPr>
          <a:xfrm rot="5400000">
            <a:off x="3438" y="483700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8"/>
          <p:cNvSpPr/>
          <p:nvPr/>
        </p:nvSpPr>
        <p:spPr>
          <a:xfrm rot="5400000">
            <a:off x="621721" y="-2929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8"/>
          <p:cNvSpPr/>
          <p:nvPr/>
        </p:nvSpPr>
        <p:spPr>
          <a:xfrm rot="5400000">
            <a:off x="622197" y="60255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8"/>
          <p:cNvSpPr/>
          <p:nvPr/>
        </p:nvSpPr>
        <p:spPr>
          <a:xfrm rot="5400000">
            <a:off x="3442" y="241723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8"/>
          <p:cNvSpPr/>
          <p:nvPr/>
        </p:nvSpPr>
        <p:spPr>
          <a:xfrm rot="5400000">
            <a:off x="3384" y="4231940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8"/>
          <p:cNvSpPr/>
          <p:nvPr/>
        </p:nvSpPr>
        <p:spPr>
          <a:xfrm rot="5400000">
            <a:off x="619959" y="181195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8"/>
          <p:cNvSpPr/>
          <p:nvPr/>
        </p:nvSpPr>
        <p:spPr>
          <a:xfrm rot="5400000">
            <a:off x="619959" y="362567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8"/>
          <p:cNvSpPr/>
          <p:nvPr/>
        </p:nvSpPr>
        <p:spPr>
          <a:xfrm rot="5400000">
            <a:off x="620383" y="483700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8"/>
          <p:cNvSpPr/>
          <p:nvPr/>
        </p:nvSpPr>
        <p:spPr>
          <a:xfrm rot="5400000">
            <a:off x="1237329" y="483700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"/>
          <p:cNvSpPr/>
          <p:nvPr/>
        </p:nvSpPr>
        <p:spPr>
          <a:xfrm>
            <a:off x="72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9"/>
          <p:cNvSpPr/>
          <p:nvPr/>
        </p:nvSpPr>
        <p:spPr>
          <a:xfrm>
            <a:off x="589787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9"/>
          <p:cNvSpPr/>
          <p:nvPr/>
        </p:nvSpPr>
        <p:spPr>
          <a:xfrm>
            <a:off x="1179502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9"/>
          <p:cNvSpPr/>
          <p:nvPr/>
        </p:nvSpPr>
        <p:spPr>
          <a:xfrm>
            <a:off x="72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590674" y="1821085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9"/>
          <p:cNvSpPr/>
          <p:nvPr/>
        </p:nvSpPr>
        <p:spPr>
          <a:xfrm>
            <a:off x="590700" y="242411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9"/>
          <p:cNvSpPr/>
          <p:nvPr/>
        </p:nvSpPr>
        <p:spPr>
          <a:xfrm>
            <a:off x="587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"/>
          <p:cNvSpPr/>
          <p:nvPr/>
        </p:nvSpPr>
        <p:spPr>
          <a:xfrm>
            <a:off x="590807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9"/>
          <p:cNvSpPr/>
          <p:nvPr/>
        </p:nvSpPr>
        <p:spPr>
          <a:xfrm>
            <a:off x="1180568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9"/>
          <p:cNvSpPr/>
          <p:nvPr/>
        </p:nvSpPr>
        <p:spPr>
          <a:xfrm>
            <a:off x="700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9"/>
          <p:cNvSpPr/>
          <p:nvPr/>
        </p:nvSpPr>
        <p:spPr>
          <a:xfrm>
            <a:off x="590919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9"/>
          <p:cNvSpPr/>
          <p:nvPr/>
        </p:nvSpPr>
        <p:spPr>
          <a:xfrm>
            <a:off x="1181256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9"/>
          <p:cNvSpPr/>
          <p:nvPr/>
        </p:nvSpPr>
        <p:spPr>
          <a:xfrm>
            <a:off x="700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9"/>
          <p:cNvSpPr/>
          <p:nvPr/>
        </p:nvSpPr>
        <p:spPr>
          <a:xfrm>
            <a:off x="590919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9"/>
          <p:cNvSpPr/>
          <p:nvPr/>
        </p:nvSpPr>
        <p:spPr>
          <a:xfrm>
            <a:off x="1180681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9"/>
          <p:cNvSpPr/>
          <p:nvPr/>
        </p:nvSpPr>
        <p:spPr>
          <a:xfrm>
            <a:off x="7668397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9"/>
          <p:cNvSpPr/>
          <p:nvPr/>
        </p:nvSpPr>
        <p:spPr>
          <a:xfrm>
            <a:off x="8258112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9"/>
          <p:cNvSpPr/>
          <p:nvPr/>
        </p:nvSpPr>
        <p:spPr>
          <a:xfrm>
            <a:off x="8847827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9"/>
          <p:cNvSpPr/>
          <p:nvPr/>
        </p:nvSpPr>
        <p:spPr>
          <a:xfrm>
            <a:off x="8848597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9"/>
          <p:cNvSpPr/>
          <p:nvPr/>
        </p:nvSpPr>
        <p:spPr>
          <a:xfrm>
            <a:off x="8258999" y="1821085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9"/>
          <p:cNvSpPr/>
          <p:nvPr/>
        </p:nvSpPr>
        <p:spPr>
          <a:xfrm>
            <a:off x="8259025" y="242411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9"/>
          <p:cNvSpPr/>
          <p:nvPr/>
        </p:nvSpPr>
        <p:spPr>
          <a:xfrm>
            <a:off x="7668912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9"/>
          <p:cNvSpPr/>
          <p:nvPr/>
        </p:nvSpPr>
        <p:spPr>
          <a:xfrm>
            <a:off x="8259132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9"/>
          <p:cNvSpPr/>
          <p:nvPr/>
        </p:nvSpPr>
        <p:spPr>
          <a:xfrm>
            <a:off x="8848893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9"/>
          <p:cNvSpPr/>
          <p:nvPr/>
        </p:nvSpPr>
        <p:spPr>
          <a:xfrm>
            <a:off x="7669025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9"/>
          <p:cNvSpPr/>
          <p:nvPr/>
        </p:nvSpPr>
        <p:spPr>
          <a:xfrm>
            <a:off x="8259244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8849581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9"/>
          <p:cNvSpPr/>
          <p:nvPr/>
        </p:nvSpPr>
        <p:spPr>
          <a:xfrm>
            <a:off x="7669025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9"/>
          <p:cNvSpPr/>
          <p:nvPr/>
        </p:nvSpPr>
        <p:spPr>
          <a:xfrm>
            <a:off x="8259244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9"/>
          <p:cNvSpPr/>
          <p:nvPr/>
        </p:nvSpPr>
        <p:spPr>
          <a:xfrm>
            <a:off x="8849006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9"/>
          <p:cNvSpPr txBox="1">
            <a:spLocks noGrp="1"/>
          </p:cNvSpPr>
          <p:nvPr>
            <p:ph type="title"/>
          </p:nvPr>
        </p:nvSpPr>
        <p:spPr>
          <a:xfrm>
            <a:off x="1813050" y="1872881"/>
            <a:ext cx="55179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8" name="Google Shape;248;p9"/>
          <p:cNvSpPr txBox="1">
            <a:spLocks noGrp="1"/>
          </p:cNvSpPr>
          <p:nvPr>
            <p:ph type="subTitle" idx="1"/>
          </p:nvPr>
        </p:nvSpPr>
        <p:spPr>
          <a:xfrm>
            <a:off x="2155200" y="2601819"/>
            <a:ext cx="4833600" cy="11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0"/>
          <p:cNvSpPr txBox="1">
            <a:spLocks noGrp="1"/>
          </p:cNvSpPr>
          <p:nvPr>
            <p:ph type="title"/>
          </p:nvPr>
        </p:nvSpPr>
        <p:spPr>
          <a:xfrm>
            <a:off x="2198250" y="1782600"/>
            <a:ext cx="4747500" cy="18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3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3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3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3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3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3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3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300"/>
            </a:lvl9pPr>
          </a:lstStyle>
          <a:p>
            <a:endParaRPr/>
          </a:p>
        </p:txBody>
      </p:sp>
      <p:sp>
        <p:nvSpPr>
          <p:cNvPr id="251" name="Google Shape;251;p10"/>
          <p:cNvSpPr/>
          <p:nvPr/>
        </p:nvSpPr>
        <p:spPr>
          <a:xfrm rot="-5400000">
            <a:off x="8844042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0"/>
          <p:cNvSpPr/>
          <p:nvPr/>
        </p:nvSpPr>
        <p:spPr>
          <a:xfrm rot="-5400000">
            <a:off x="8241218" y="17685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0"/>
          <p:cNvSpPr/>
          <p:nvPr/>
        </p:nvSpPr>
        <p:spPr>
          <a:xfrm rot="-5400000">
            <a:off x="7638816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0"/>
          <p:cNvSpPr/>
          <p:nvPr/>
        </p:nvSpPr>
        <p:spPr>
          <a:xfrm rot="-5400000">
            <a:off x="7637875" y="117993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0"/>
          <p:cNvSpPr/>
          <p:nvPr/>
        </p:nvSpPr>
        <p:spPr>
          <a:xfrm rot="-5400000">
            <a:off x="8241433" y="-108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0"/>
          <p:cNvSpPr/>
          <p:nvPr/>
        </p:nvSpPr>
        <p:spPr>
          <a:xfrm rot="-5400000">
            <a:off x="7036221" y="-106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0"/>
          <p:cNvSpPr/>
          <p:nvPr/>
        </p:nvSpPr>
        <p:spPr>
          <a:xfrm rot="-5400000">
            <a:off x="8240209" y="1178852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0"/>
          <p:cNvSpPr/>
          <p:nvPr/>
        </p:nvSpPr>
        <p:spPr>
          <a:xfrm rot="-5400000">
            <a:off x="8842531" y="117977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0"/>
          <p:cNvSpPr/>
          <p:nvPr/>
        </p:nvSpPr>
        <p:spPr>
          <a:xfrm rot="-5400000">
            <a:off x="8241910" y="588710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0"/>
          <p:cNvSpPr/>
          <p:nvPr/>
        </p:nvSpPr>
        <p:spPr>
          <a:xfrm rot="-5400000">
            <a:off x="8843605" y="-288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0"/>
          <p:cNvSpPr/>
          <p:nvPr/>
        </p:nvSpPr>
        <p:spPr>
          <a:xfrm rot="-5400000">
            <a:off x="7638832" y="-207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0"/>
          <p:cNvSpPr/>
          <p:nvPr/>
        </p:nvSpPr>
        <p:spPr>
          <a:xfrm rot="-5400000">
            <a:off x="7637200" y="177070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0"/>
          <p:cNvSpPr/>
          <p:nvPr/>
        </p:nvSpPr>
        <p:spPr>
          <a:xfrm rot="-5400000">
            <a:off x="7036641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0"/>
          <p:cNvSpPr/>
          <p:nvPr/>
        </p:nvSpPr>
        <p:spPr>
          <a:xfrm>
            <a:off x="59" y="4238490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0"/>
          <p:cNvSpPr/>
          <p:nvPr/>
        </p:nvSpPr>
        <p:spPr>
          <a:xfrm>
            <a:off x="589775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0"/>
          <p:cNvSpPr/>
          <p:nvPr/>
        </p:nvSpPr>
        <p:spPr>
          <a:xfrm>
            <a:off x="1179490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0"/>
          <p:cNvSpPr/>
          <p:nvPr/>
        </p:nvSpPr>
        <p:spPr>
          <a:xfrm>
            <a:off x="59" y="3636305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0"/>
          <p:cNvSpPr/>
          <p:nvPr/>
        </p:nvSpPr>
        <p:spPr>
          <a:xfrm>
            <a:off x="590661" y="3033264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0"/>
          <p:cNvSpPr/>
          <p:nvPr/>
        </p:nvSpPr>
        <p:spPr>
          <a:xfrm>
            <a:off x="590687" y="363629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0"/>
          <p:cNvSpPr/>
          <p:nvPr/>
        </p:nvSpPr>
        <p:spPr>
          <a:xfrm>
            <a:off x="0" y="484152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0"/>
          <p:cNvSpPr/>
          <p:nvPr/>
        </p:nvSpPr>
        <p:spPr>
          <a:xfrm>
            <a:off x="590219" y="48414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0"/>
          <p:cNvSpPr/>
          <p:nvPr/>
        </p:nvSpPr>
        <p:spPr>
          <a:xfrm>
            <a:off x="1179981" y="484150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0"/>
          <p:cNvSpPr/>
          <p:nvPr/>
        </p:nvSpPr>
        <p:spPr>
          <a:xfrm>
            <a:off x="1768979" y="48397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30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transition spd="med"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8.gi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allpapercave.com/w/wp7872568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1"/>
          <p:cNvSpPr txBox="1">
            <a:spLocks noGrp="1"/>
          </p:cNvSpPr>
          <p:nvPr>
            <p:ph type="ctrTitle" idx="4294967295"/>
          </p:nvPr>
        </p:nvSpPr>
        <p:spPr>
          <a:xfrm>
            <a:off x="1841100" y="2264475"/>
            <a:ext cx="5461800" cy="9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</a:rPr>
              <a:t>Childhood</a:t>
            </a:r>
            <a:endParaRPr sz="23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</a:rPr>
              <a:t>memories</a:t>
            </a:r>
            <a:endParaRPr sz="2300">
              <a:solidFill>
                <a:schemeClr val="lt1"/>
              </a:solidFill>
            </a:endParaRPr>
          </a:p>
        </p:txBody>
      </p:sp>
      <p:sp>
        <p:nvSpPr>
          <p:cNvPr id="960" name="Google Shape;960;p31"/>
          <p:cNvSpPr txBox="1">
            <a:spLocks noGrp="1"/>
          </p:cNvSpPr>
          <p:nvPr>
            <p:ph type="subTitle" idx="4294967295"/>
          </p:nvPr>
        </p:nvSpPr>
        <p:spPr>
          <a:xfrm>
            <a:off x="2134950" y="3444050"/>
            <a:ext cx="5006700" cy="8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solidFill>
                  <a:schemeClr val="dk1"/>
                </a:solidFill>
              </a:rPr>
              <a:t>Presentation by group TTAP|2024|International University 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961" name="Google Shape;961;p31"/>
          <p:cNvSpPr txBox="1">
            <a:spLocks noGrp="1"/>
          </p:cNvSpPr>
          <p:nvPr>
            <p:ph type="ctrTitle" idx="4294967295"/>
          </p:nvPr>
        </p:nvSpPr>
        <p:spPr>
          <a:xfrm>
            <a:off x="713100" y="628425"/>
            <a:ext cx="7717800" cy="7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 i="1" dirty="0"/>
              <a:t>Monster </a:t>
            </a:r>
            <a:endParaRPr sz="4300" i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 i="1" dirty="0"/>
              <a:t>Inc</a:t>
            </a:r>
            <a:endParaRPr sz="4300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40"/>
          <p:cNvSpPr txBox="1">
            <a:spLocks noGrp="1"/>
          </p:cNvSpPr>
          <p:nvPr>
            <p:ph type="title"/>
          </p:nvPr>
        </p:nvSpPr>
        <p:spPr>
          <a:xfrm>
            <a:off x="78226" y="409350"/>
            <a:ext cx="3536100" cy="8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ABSTRACT</a:t>
            </a:r>
            <a:endParaRPr sz="23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BB00FB-EC78-26B3-3BE9-8F286A7F4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68" y="1299387"/>
            <a:ext cx="7631459" cy="25447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41"/>
          <p:cNvSpPr txBox="1">
            <a:spLocks noGrp="1"/>
          </p:cNvSpPr>
          <p:nvPr>
            <p:ph type="title"/>
          </p:nvPr>
        </p:nvSpPr>
        <p:spPr>
          <a:xfrm>
            <a:off x="1144050" y="458875"/>
            <a:ext cx="5612700" cy="11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POLYMORPHISM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F33CE4-81C4-CBF1-E353-B5656C543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224" y="1972950"/>
            <a:ext cx="6877303" cy="11975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42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DESIGN PATTERN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EF3E43-83ED-89B7-FF91-2C10892CE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537" y="942736"/>
            <a:ext cx="6214596" cy="36608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43"/>
          <p:cNvSpPr txBox="1">
            <a:spLocks noGrp="1"/>
          </p:cNvSpPr>
          <p:nvPr>
            <p:ph type="title"/>
          </p:nvPr>
        </p:nvSpPr>
        <p:spPr>
          <a:xfrm>
            <a:off x="706225" y="2501750"/>
            <a:ext cx="41682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/>
              <a:t>GAME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/>
              <a:t>DESIGN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43"/>
          <p:cNvSpPr txBox="1">
            <a:spLocks noGrp="1"/>
          </p:cNvSpPr>
          <p:nvPr>
            <p:ph type="title" idx="2"/>
          </p:nvPr>
        </p:nvSpPr>
        <p:spPr>
          <a:xfrm>
            <a:off x="706225" y="1514800"/>
            <a:ext cx="27555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44"/>
          <p:cNvSpPr txBox="1">
            <a:spLocks noGrp="1"/>
          </p:cNvSpPr>
          <p:nvPr>
            <p:ph type="title"/>
          </p:nvPr>
        </p:nvSpPr>
        <p:spPr>
          <a:xfrm>
            <a:off x="5454600" y="846175"/>
            <a:ext cx="34602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BACKGROUND</a:t>
            </a:r>
            <a:endParaRPr sz="2000"/>
          </a:p>
        </p:txBody>
      </p:sp>
      <p:pic>
        <p:nvPicPr>
          <p:cNvPr id="1110" name="Google Shape;111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300" y="612600"/>
            <a:ext cx="5380101" cy="332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1" name="Google Shape;1111;p44"/>
          <p:cNvSpPr txBox="1"/>
          <p:nvPr/>
        </p:nvSpPr>
        <p:spPr>
          <a:xfrm>
            <a:off x="6330275" y="1374400"/>
            <a:ext cx="25275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“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The idea for background is based on the setting of the game, which is space and chickens “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5"/>
          <p:cNvSpPr txBox="1">
            <a:spLocks noGrp="1"/>
          </p:cNvSpPr>
          <p:nvPr>
            <p:ph type="title"/>
          </p:nvPr>
        </p:nvSpPr>
        <p:spPr>
          <a:xfrm>
            <a:off x="717450" y="395450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GAMES MENU</a:t>
            </a:r>
            <a:endParaRPr/>
          </a:p>
        </p:txBody>
      </p:sp>
      <p:pic>
        <p:nvPicPr>
          <p:cNvPr id="3" name="Picture 2" descr="A screen shot of a video game&#10;&#10;Description automatically generated">
            <a:extLst>
              <a:ext uri="{FF2B5EF4-FFF2-40B4-BE49-F238E27FC236}">
                <a16:creationId xmlns:a16="http://schemas.microsoft.com/office/drawing/2014/main" id="{878A043F-5E82-0D66-D178-887B8F4FE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741" y="728750"/>
            <a:ext cx="5668517" cy="38942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46"/>
          <p:cNvSpPr txBox="1">
            <a:spLocks noGrp="1"/>
          </p:cNvSpPr>
          <p:nvPr>
            <p:ph type="title"/>
          </p:nvPr>
        </p:nvSpPr>
        <p:spPr>
          <a:xfrm>
            <a:off x="120450" y="2048950"/>
            <a:ext cx="3760200" cy="8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100"/>
              <a:t>TUTORIAL</a:t>
            </a:r>
            <a:endParaRPr sz="31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176AB8-B460-3A94-CEF5-5AD9A18CC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5095" y="824919"/>
            <a:ext cx="5393200" cy="34936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47"/>
          <p:cNvSpPr txBox="1">
            <a:spLocks noGrp="1"/>
          </p:cNvSpPr>
          <p:nvPr>
            <p:ph type="title"/>
          </p:nvPr>
        </p:nvSpPr>
        <p:spPr>
          <a:xfrm>
            <a:off x="2873925" y="406100"/>
            <a:ext cx="3234900" cy="6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CREDIT</a:t>
            </a:r>
            <a:endParaRPr sz="31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0FDB39-59CD-14F4-68D3-84CCEB3B6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154" y="980319"/>
            <a:ext cx="5687692" cy="37570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2BD475-DFC2-161A-3807-DC3A23D54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914" y="790627"/>
            <a:ext cx="6469268" cy="4238328"/>
          </a:xfrm>
          <a:prstGeom prst="rect">
            <a:avLst/>
          </a:prstGeom>
        </p:spPr>
      </p:pic>
      <p:sp>
        <p:nvSpPr>
          <p:cNvPr id="1134" name="Google Shape;1134;p48"/>
          <p:cNvSpPr txBox="1">
            <a:spLocks noGrp="1"/>
          </p:cNvSpPr>
          <p:nvPr>
            <p:ph type="title"/>
          </p:nvPr>
        </p:nvSpPr>
        <p:spPr>
          <a:xfrm>
            <a:off x="717450" y="395450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GAMES MENU</a:t>
            </a:r>
            <a:endParaRPr/>
          </a:p>
        </p:txBody>
      </p:sp>
      <p:sp>
        <p:nvSpPr>
          <p:cNvPr id="1136" name="Google Shape;1136;p48"/>
          <p:cNvSpPr/>
          <p:nvPr/>
        </p:nvSpPr>
        <p:spPr>
          <a:xfrm>
            <a:off x="4020000" y="2529496"/>
            <a:ext cx="1104000" cy="387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FD41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37" name="Google Shape;1137;p48"/>
          <p:cNvSpPr/>
          <p:nvPr/>
        </p:nvSpPr>
        <p:spPr>
          <a:xfrm>
            <a:off x="4020000" y="4218829"/>
            <a:ext cx="1104000" cy="387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FD41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49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START GAME!!!</a:t>
            </a:r>
            <a:endParaRPr sz="22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53E647-948C-4F0F-7BF8-711377E33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749" y="977254"/>
            <a:ext cx="5850502" cy="38329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32"/>
          <p:cNvSpPr txBox="1">
            <a:spLocks noGrp="1"/>
          </p:cNvSpPr>
          <p:nvPr>
            <p:ph type="subTitle" idx="5"/>
          </p:nvPr>
        </p:nvSpPr>
        <p:spPr>
          <a:xfrm>
            <a:off x="769762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ITCSIU21231</a:t>
            </a:r>
            <a:endParaRPr sz="1800" dirty="0"/>
          </a:p>
        </p:txBody>
      </p:sp>
      <p:sp>
        <p:nvSpPr>
          <p:cNvPr id="967" name="Google Shape;967;p32"/>
          <p:cNvSpPr txBox="1">
            <a:spLocks noGrp="1"/>
          </p:cNvSpPr>
          <p:nvPr>
            <p:ph type="subTitle" idx="7"/>
          </p:nvPr>
        </p:nvSpPr>
        <p:spPr>
          <a:xfrm>
            <a:off x="6751938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ITITIU21157</a:t>
            </a:r>
            <a:endParaRPr sz="1800" dirty="0"/>
          </a:p>
        </p:txBody>
      </p:sp>
      <p:sp>
        <p:nvSpPr>
          <p:cNvPr id="968" name="Google Shape;968;p32"/>
          <p:cNvSpPr txBox="1">
            <a:spLocks noGrp="1"/>
          </p:cNvSpPr>
          <p:nvPr>
            <p:ph type="subTitle" idx="8"/>
          </p:nvPr>
        </p:nvSpPr>
        <p:spPr>
          <a:xfrm>
            <a:off x="4723800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ITCSIU21243</a:t>
            </a:r>
            <a:endParaRPr sz="1800" dirty="0"/>
          </a:p>
        </p:txBody>
      </p:sp>
      <p:sp>
        <p:nvSpPr>
          <p:cNvPr id="969" name="Google Shape;969;p32"/>
          <p:cNvSpPr txBox="1">
            <a:spLocks noGrp="1"/>
          </p:cNvSpPr>
          <p:nvPr>
            <p:ph type="title"/>
          </p:nvPr>
        </p:nvSpPr>
        <p:spPr>
          <a:xfrm>
            <a:off x="2443150" y="849175"/>
            <a:ext cx="4487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OUR TEAM</a:t>
            </a:r>
            <a:endParaRPr sz="2500"/>
          </a:p>
        </p:txBody>
      </p:sp>
      <p:sp>
        <p:nvSpPr>
          <p:cNvPr id="970" name="Google Shape;970;p32"/>
          <p:cNvSpPr txBox="1">
            <a:spLocks noGrp="1"/>
          </p:cNvSpPr>
          <p:nvPr>
            <p:ph type="subTitle" idx="2"/>
          </p:nvPr>
        </p:nvSpPr>
        <p:spPr>
          <a:xfrm>
            <a:off x="769750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TAN</a:t>
            </a:r>
            <a:endParaRPr dirty="0"/>
          </a:p>
        </p:txBody>
      </p:sp>
      <p:sp>
        <p:nvSpPr>
          <p:cNvPr id="971" name="Google Shape;971;p32"/>
          <p:cNvSpPr txBox="1">
            <a:spLocks noGrp="1"/>
          </p:cNvSpPr>
          <p:nvPr>
            <p:ph type="subTitle" idx="3"/>
          </p:nvPr>
        </p:nvSpPr>
        <p:spPr>
          <a:xfrm>
            <a:off x="4723813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TU</a:t>
            </a:r>
            <a:endParaRPr dirty="0"/>
          </a:p>
        </p:txBody>
      </p:sp>
      <p:sp>
        <p:nvSpPr>
          <p:cNvPr id="972" name="Google Shape;972;p32"/>
          <p:cNvSpPr txBox="1">
            <a:spLocks noGrp="1"/>
          </p:cNvSpPr>
          <p:nvPr>
            <p:ph type="subTitle" idx="4"/>
          </p:nvPr>
        </p:nvSpPr>
        <p:spPr>
          <a:xfrm>
            <a:off x="6575851" y="3017575"/>
            <a:ext cx="18495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ANH</a:t>
            </a:r>
            <a:endParaRPr dirty="0"/>
          </a:p>
        </p:txBody>
      </p:sp>
      <p:sp>
        <p:nvSpPr>
          <p:cNvPr id="973" name="Google Shape;973;p32"/>
          <p:cNvSpPr txBox="1">
            <a:spLocks noGrp="1"/>
          </p:cNvSpPr>
          <p:nvPr>
            <p:ph type="subTitle" idx="6"/>
          </p:nvPr>
        </p:nvSpPr>
        <p:spPr>
          <a:xfrm>
            <a:off x="2746787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ITCSIU21214</a:t>
            </a:r>
            <a:endParaRPr sz="1800" dirty="0"/>
          </a:p>
        </p:txBody>
      </p:sp>
      <p:sp>
        <p:nvSpPr>
          <p:cNvPr id="974" name="Google Shape;974;p32"/>
          <p:cNvSpPr txBox="1">
            <a:spLocks noGrp="1"/>
          </p:cNvSpPr>
          <p:nvPr>
            <p:ph type="subTitle" idx="1"/>
          </p:nvPr>
        </p:nvSpPr>
        <p:spPr>
          <a:xfrm>
            <a:off x="2746782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PHAT</a:t>
            </a:r>
            <a:endParaRPr dirty="0"/>
          </a:p>
        </p:txBody>
      </p:sp>
      <p:pic>
        <p:nvPicPr>
          <p:cNvPr id="2" name="Picture 1" descr="A green cartoon character with horns and one eye&#10;&#10;Description automatically generated">
            <a:extLst>
              <a:ext uri="{FF2B5EF4-FFF2-40B4-BE49-F238E27FC236}">
                <a16:creationId xmlns:a16="http://schemas.microsoft.com/office/drawing/2014/main" id="{AF806F9F-332C-5B0E-55B6-42CC481E5F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78" y="1596123"/>
            <a:ext cx="1600200" cy="1444625"/>
          </a:xfrm>
          <a:prstGeom prst="rect">
            <a:avLst/>
          </a:prstGeom>
        </p:spPr>
      </p:pic>
      <p:pic>
        <p:nvPicPr>
          <p:cNvPr id="3" name="Picture 2" descr="A pixelated cartoon of a monster&#10;&#10;Description automatically generated">
            <a:extLst>
              <a:ext uri="{FF2B5EF4-FFF2-40B4-BE49-F238E27FC236}">
                <a16:creationId xmlns:a16="http://schemas.microsoft.com/office/drawing/2014/main" id="{BCCB2655-3C14-A8D9-BBFC-C655B32EE9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022" y="1596123"/>
            <a:ext cx="1518920" cy="1624965"/>
          </a:xfrm>
          <a:prstGeom prst="rect">
            <a:avLst/>
          </a:prstGeom>
        </p:spPr>
      </p:pic>
      <p:pic>
        <p:nvPicPr>
          <p:cNvPr id="4" name="Picture 3" descr="A purple cartoon character with a black background&#10;&#10;Description automatically generated">
            <a:extLst>
              <a:ext uri="{FF2B5EF4-FFF2-40B4-BE49-F238E27FC236}">
                <a16:creationId xmlns:a16="http://schemas.microsoft.com/office/drawing/2014/main" id="{50E5E676-265E-F69D-BDD8-2CB327A931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700" y="1630900"/>
            <a:ext cx="1689735" cy="1266825"/>
          </a:xfrm>
          <a:prstGeom prst="rect">
            <a:avLst/>
          </a:prstGeom>
        </p:spPr>
      </p:pic>
      <p:pic>
        <p:nvPicPr>
          <p:cNvPr id="5" name="Picture 4" descr="A cartoon of a red monster&#10;&#10;Description automatically generated">
            <a:extLst>
              <a:ext uri="{FF2B5EF4-FFF2-40B4-BE49-F238E27FC236}">
                <a16:creationId xmlns:a16="http://schemas.microsoft.com/office/drawing/2014/main" id="{1515A85F-B8CF-6D1E-F8DE-C2E7D91672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052" y="1490078"/>
            <a:ext cx="1550670" cy="15506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8" name="Google Shape;1148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9" name="Google Shape;1149;p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16513" y="2016263"/>
            <a:ext cx="1110976" cy="111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clipslide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66238CEB-0988-1190-BAE6-36D7CD5EFB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94867" y="0"/>
            <a:ext cx="7705726" cy="51434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8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1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75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51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CHARACTERS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231068-0ED4-4970-289A-25AB7B0F3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761" y="959370"/>
            <a:ext cx="6566477" cy="33590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52"/>
          <p:cNvSpPr txBox="1">
            <a:spLocks noGrp="1"/>
          </p:cNvSpPr>
          <p:nvPr>
            <p:ph type="title"/>
          </p:nvPr>
        </p:nvSpPr>
        <p:spPr>
          <a:xfrm>
            <a:off x="5022775" y="2487975"/>
            <a:ext cx="34038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GAMEPLAY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</a:t>
            </a:r>
            <a:endParaRPr/>
          </a:p>
        </p:txBody>
      </p:sp>
      <p:sp>
        <p:nvSpPr>
          <p:cNvPr id="1162" name="Google Shape;1162;p52"/>
          <p:cNvSpPr txBox="1">
            <a:spLocks noGrp="1"/>
          </p:cNvSpPr>
          <p:nvPr>
            <p:ph type="title" idx="2"/>
          </p:nvPr>
        </p:nvSpPr>
        <p:spPr>
          <a:xfrm>
            <a:off x="5671075" y="1501025"/>
            <a:ext cx="27555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53"/>
          <p:cNvSpPr txBox="1">
            <a:spLocks noGrp="1"/>
          </p:cNvSpPr>
          <p:nvPr>
            <p:ph type="title"/>
          </p:nvPr>
        </p:nvSpPr>
        <p:spPr>
          <a:xfrm>
            <a:off x="706225" y="2501750"/>
            <a:ext cx="41682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/>
              <a:t>CONCLUSION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53"/>
          <p:cNvSpPr txBox="1">
            <a:spLocks noGrp="1"/>
          </p:cNvSpPr>
          <p:nvPr>
            <p:ph type="title" idx="2"/>
          </p:nvPr>
        </p:nvSpPr>
        <p:spPr>
          <a:xfrm>
            <a:off x="706225" y="1514800"/>
            <a:ext cx="27555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5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ACHIEVEMENT</a:t>
            </a:r>
            <a:endParaRPr/>
          </a:p>
        </p:txBody>
      </p:sp>
      <p:sp>
        <p:nvSpPr>
          <p:cNvPr id="1174" name="Google Shape;1174;p54"/>
          <p:cNvSpPr txBox="1"/>
          <p:nvPr/>
        </p:nvSpPr>
        <p:spPr>
          <a:xfrm>
            <a:off x="1445425" y="1367000"/>
            <a:ext cx="6284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-"/>
            </a:pPr>
            <a:r>
              <a:rPr lang="en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Effective Use of OOP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75" name="Google Shape;1175;p54"/>
          <p:cNvSpPr txBox="1"/>
          <p:nvPr/>
        </p:nvSpPr>
        <p:spPr>
          <a:xfrm>
            <a:off x="1429625" y="2021950"/>
            <a:ext cx="6284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-"/>
            </a:pPr>
            <a:r>
              <a:rPr lang="en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Game Logic Implementation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76" name="Google Shape;1176;p54"/>
          <p:cNvSpPr txBox="1"/>
          <p:nvPr/>
        </p:nvSpPr>
        <p:spPr>
          <a:xfrm>
            <a:off x="1429625" y="2617775"/>
            <a:ext cx="6284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-"/>
            </a:pPr>
            <a:r>
              <a:rPr lang="en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User Interface Implementation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77" name="Google Shape;1177;p54"/>
          <p:cNvSpPr txBox="1"/>
          <p:nvPr/>
        </p:nvSpPr>
        <p:spPr>
          <a:xfrm>
            <a:off x="1429625" y="3317025"/>
            <a:ext cx="6284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-"/>
            </a:pPr>
            <a:r>
              <a:rPr lang="en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Performance Optimization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178" name="Google Shape;117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675" y="1138150"/>
            <a:ext cx="2867200" cy="28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1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55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184" name="Google Shape;1184;p55"/>
          <p:cNvSpPr txBox="1"/>
          <p:nvPr/>
        </p:nvSpPr>
        <p:spPr>
          <a:xfrm>
            <a:off x="1445425" y="1367000"/>
            <a:ext cx="6284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-"/>
            </a:pPr>
            <a:r>
              <a:rPr lang="en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Multiplayer Mode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85" name="Google Shape;1185;p55"/>
          <p:cNvSpPr txBox="1"/>
          <p:nvPr/>
        </p:nvSpPr>
        <p:spPr>
          <a:xfrm>
            <a:off x="1429625" y="2021950"/>
            <a:ext cx="6284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-"/>
            </a:pPr>
            <a:r>
              <a:rPr lang="en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Screen Splitting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86" name="Google Shape;1186;p55"/>
          <p:cNvSpPr txBox="1"/>
          <p:nvPr/>
        </p:nvSpPr>
        <p:spPr>
          <a:xfrm>
            <a:off x="1429625" y="2617775"/>
            <a:ext cx="6284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-"/>
            </a:pPr>
            <a:r>
              <a:rPr lang="en" sz="1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High Score Database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187" name="Google Shape;118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6000" y="873231"/>
            <a:ext cx="2610525" cy="261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56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1193" name="Google Shape;1193;p56"/>
          <p:cNvSpPr txBox="1">
            <a:spLocks noGrp="1"/>
          </p:cNvSpPr>
          <p:nvPr>
            <p:ph type="body" idx="4294967295"/>
          </p:nvPr>
        </p:nvSpPr>
        <p:spPr>
          <a:xfrm>
            <a:off x="589625" y="1425575"/>
            <a:ext cx="79647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mostafaHegab. (n.d.). mostafaHegab/Chicken-Invaders: Simple Chicken Invaders Game with JAVA. Retrieved from https://github.com/mostafaHegab/Chicken-Invaders</a:t>
            </a:r>
            <a:endParaRPr sz="1400"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UML class: Lucidchart. (n.d.). Retrieved from https://lucid.app/lucidchart/c6e383ae-e074-4fc5-ae37-65484a9a7a34/edit?invitationId=inv_0a814f23-793c-4559-a23f-30c2dc288661&amp;page=HWEp-vi-RSFO#</a:t>
            </a:r>
            <a:endParaRPr sz="1400"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Best 55+ 8. (n.d.). Retrieved from </a:t>
            </a:r>
            <a:r>
              <a:rPr lang="en" sz="1400" u="sng">
                <a:hlinkClick r:id="rId3"/>
              </a:rPr>
              <a:t>https://wallpapercave.com/w/wp7872568</a:t>
            </a:r>
            <a:endParaRPr sz="1400"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Programming Space Invaders in Java (fx) Tutorial 1/2. (2019). Retrieved from https://www.youtube.com/watch?v=0szmaHH1hno&amp;list=WL&amp;index=4&amp;t=18s</a:t>
            </a:r>
            <a:endParaRPr sz="1400"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Programming Space Invaders in Java (fx) Tutorial 2/2. (2019). Retrieved from </a:t>
            </a:r>
            <a:endParaRPr sz="1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1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7"/>
          <p:cNvSpPr txBox="1">
            <a:spLocks noGrp="1"/>
          </p:cNvSpPr>
          <p:nvPr>
            <p:ph type="title"/>
          </p:nvPr>
        </p:nvSpPr>
        <p:spPr>
          <a:xfrm>
            <a:off x="1173975" y="1466725"/>
            <a:ext cx="8539200" cy="24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/>
              <a:t>THANK </a:t>
            </a:r>
            <a:endParaRPr sz="6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/>
              <a:t>YOU</a:t>
            </a:r>
            <a:r>
              <a:rPr lang="en" sz="4000"/>
              <a:t> </a:t>
            </a:r>
            <a:endParaRPr sz="4000" u="sng"/>
          </a:p>
        </p:txBody>
      </p:sp>
      <p:pic>
        <p:nvPicPr>
          <p:cNvPr id="1199" name="Google Shape;1199;p57"/>
          <p:cNvPicPr preferRelativeResize="0"/>
          <p:nvPr/>
        </p:nvPicPr>
        <p:blipFill rotWithShape="1">
          <a:blip r:embed="rId3">
            <a:alphaModFix/>
          </a:blip>
          <a:srcRect t="-3940" b="3939"/>
          <a:stretch/>
        </p:blipFill>
        <p:spPr>
          <a:xfrm>
            <a:off x="782325" y="34175"/>
            <a:ext cx="1686625" cy="168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0" name="Google Shape;1200;p57"/>
          <p:cNvPicPr preferRelativeResize="0"/>
          <p:nvPr/>
        </p:nvPicPr>
        <p:blipFill rotWithShape="1">
          <a:blip r:embed="rId3">
            <a:alphaModFix/>
          </a:blip>
          <a:srcRect t="-3940" b="3939"/>
          <a:stretch/>
        </p:blipFill>
        <p:spPr>
          <a:xfrm>
            <a:off x="3985100" y="34175"/>
            <a:ext cx="1686625" cy="168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1" name="Google Shape;1201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8625" y="406450"/>
            <a:ext cx="3140774" cy="314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33"/>
          <p:cNvSpPr txBox="1">
            <a:spLocks noGrp="1"/>
          </p:cNvSpPr>
          <p:nvPr>
            <p:ph type="title" idx="15"/>
          </p:nvPr>
        </p:nvSpPr>
        <p:spPr>
          <a:xfrm>
            <a:off x="786350" y="481200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 u="sng">
              <a:solidFill>
                <a:schemeClr val="accent1"/>
              </a:solidFill>
            </a:endParaRPr>
          </a:p>
        </p:txBody>
      </p:sp>
      <p:sp>
        <p:nvSpPr>
          <p:cNvPr id="1034" name="Google Shape;1034;p33"/>
          <p:cNvSpPr txBox="1">
            <a:spLocks noGrp="1"/>
          </p:cNvSpPr>
          <p:nvPr>
            <p:ph type="subTitle" idx="6"/>
          </p:nvPr>
        </p:nvSpPr>
        <p:spPr>
          <a:xfrm>
            <a:off x="1023881" y="1961463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IDEAS &amp; TECHNIQUES</a:t>
            </a:r>
            <a:endParaRPr/>
          </a:p>
        </p:txBody>
      </p:sp>
      <p:sp>
        <p:nvSpPr>
          <p:cNvPr id="1035" name="Google Shape;1035;p33"/>
          <p:cNvSpPr txBox="1">
            <a:spLocks noGrp="1"/>
          </p:cNvSpPr>
          <p:nvPr>
            <p:ph type="subTitle" idx="7"/>
          </p:nvPr>
        </p:nvSpPr>
        <p:spPr>
          <a:xfrm>
            <a:off x="3670619" y="1962825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CORE CONCEPTS</a:t>
            </a:r>
            <a:endParaRPr/>
          </a:p>
        </p:txBody>
      </p:sp>
      <p:sp>
        <p:nvSpPr>
          <p:cNvPr id="1036" name="Google Shape;1036;p33"/>
          <p:cNvSpPr txBox="1">
            <a:spLocks noGrp="1"/>
          </p:cNvSpPr>
          <p:nvPr>
            <p:ph type="subTitle" idx="8"/>
          </p:nvPr>
        </p:nvSpPr>
        <p:spPr>
          <a:xfrm>
            <a:off x="2493066" y="3866150"/>
            <a:ext cx="1923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GAMEPLAY DEMO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037" name="Google Shape;1037;p33"/>
          <p:cNvSpPr txBox="1">
            <a:spLocks noGrp="1"/>
          </p:cNvSpPr>
          <p:nvPr>
            <p:ph type="title"/>
          </p:nvPr>
        </p:nvSpPr>
        <p:spPr>
          <a:xfrm>
            <a:off x="705431" y="1312762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38" name="Google Shape;1038;p33"/>
          <p:cNvSpPr txBox="1">
            <a:spLocks noGrp="1"/>
          </p:cNvSpPr>
          <p:nvPr>
            <p:ph type="title" idx="3"/>
          </p:nvPr>
        </p:nvSpPr>
        <p:spPr>
          <a:xfrm>
            <a:off x="3352169" y="131140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39" name="Google Shape;1039;p33"/>
          <p:cNvSpPr txBox="1">
            <a:spLocks noGrp="1"/>
          </p:cNvSpPr>
          <p:nvPr>
            <p:ph type="title" idx="4"/>
          </p:nvPr>
        </p:nvSpPr>
        <p:spPr>
          <a:xfrm>
            <a:off x="6175076" y="1311400"/>
            <a:ext cx="25995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040" name="Google Shape;1040;p33"/>
          <p:cNvSpPr txBox="1">
            <a:spLocks noGrp="1"/>
          </p:cNvSpPr>
          <p:nvPr>
            <p:ph type="title" idx="5"/>
          </p:nvPr>
        </p:nvSpPr>
        <p:spPr>
          <a:xfrm>
            <a:off x="2230000" y="3031275"/>
            <a:ext cx="24495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41" name="Google Shape;1041;p33"/>
          <p:cNvSpPr txBox="1">
            <a:spLocks noGrp="1"/>
          </p:cNvSpPr>
          <p:nvPr>
            <p:ph type="subTitle" idx="14"/>
          </p:nvPr>
        </p:nvSpPr>
        <p:spPr>
          <a:xfrm>
            <a:off x="6454240" y="1955616"/>
            <a:ext cx="20412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DESIGN</a:t>
            </a:r>
            <a:endParaRPr/>
          </a:p>
        </p:txBody>
      </p:sp>
      <p:sp>
        <p:nvSpPr>
          <p:cNvPr id="1042" name="Google Shape;1042;p33"/>
          <p:cNvSpPr txBox="1">
            <a:spLocks noGrp="1"/>
          </p:cNvSpPr>
          <p:nvPr>
            <p:ph type="subTitle" idx="8"/>
          </p:nvPr>
        </p:nvSpPr>
        <p:spPr>
          <a:xfrm>
            <a:off x="5215550" y="3866150"/>
            <a:ext cx="2514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CONCLUSION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043" name="Google Shape;1043;p33"/>
          <p:cNvSpPr txBox="1">
            <a:spLocks noGrp="1"/>
          </p:cNvSpPr>
          <p:nvPr>
            <p:ph type="title" idx="5"/>
          </p:nvPr>
        </p:nvSpPr>
        <p:spPr>
          <a:xfrm>
            <a:off x="4952475" y="3031275"/>
            <a:ext cx="24495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05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34"/>
          <p:cNvSpPr txBox="1">
            <a:spLocks noGrp="1"/>
          </p:cNvSpPr>
          <p:nvPr>
            <p:ph type="title"/>
          </p:nvPr>
        </p:nvSpPr>
        <p:spPr>
          <a:xfrm>
            <a:off x="706225" y="2501750"/>
            <a:ext cx="41682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IDEAS &amp;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</a:t>
            </a:r>
            <a:endParaRPr/>
          </a:p>
        </p:txBody>
      </p:sp>
      <p:sp>
        <p:nvSpPr>
          <p:cNvPr id="1049" name="Google Shape;1049;p34"/>
          <p:cNvSpPr txBox="1">
            <a:spLocks noGrp="1"/>
          </p:cNvSpPr>
          <p:nvPr>
            <p:ph type="title" idx="2"/>
          </p:nvPr>
        </p:nvSpPr>
        <p:spPr>
          <a:xfrm>
            <a:off x="706225" y="1514800"/>
            <a:ext cx="27555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35"/>
          <p:cNvSpPr txBox="1">
            <a:spLocks noGrp="1"/>
          </p:cNvSpPr>
          <p:nvPr>
            <p:ph type="title"/>
          </p:nvPr>
        </p:nvSpPr>
        <p:spPr>
          <a:xfrm>
            <a:off x="1059150" y="728800"/>
            <a:ext cx="56976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—Motivation</a:t>
            </a:r>
            <a:endParaRPr sz="2100" b="1"/>
          </a:p>
        </p:txBody>
      </p:sp>
      <p:sp>
        <p:nvSpPr>
          <p:cNvPr id="1055" name="Google Shape;1055;p35"/>
          <p:cNvSpPr txBox="1">
            <a:spLocks noGrp="1"/>
          </p:cNvSpPr>
          <p:nvPr>
            <p:ph type="subTitle" idx="1"/>
          </p:nvPr>
        </p:nvSpPr>
        <p:spPr>
          <a:xfrm>
            <a:off x="1000450" y="1499724"/>
            <a:ext cx="7633200" cy="1963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“</a:t>
            </a:r>
            <a:r>
              <a:rPr lang="en" sz="1600" dirty="0"/>
              <a:t>We are working with this game as our project lab is a 4-credit course. During our investigation into how to create 2D games with Java, we remembered the    chicken invaders game and the movie Monster, Inc which were popular in our childhood</a:t>
            </a:r>
            <a:r>
              <a:rPr lang="en" sz="1400" dirty="0">
                <a:solidFill>
                  <a:schemeClr val="accent4"/>
                </a:solidFill>
              </a:rPr>
              <a:t>.</a:t>
            </a:r>
            <a:r>
              <a:rPr lang="en" dirty="0"/>
              <a:t>.”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36"/>
          <p:cNvSpPr txBox="1">
            <a:spLocks noGrp="1"/>
          </p:cNvSpPr>
          <p:nvPr>
            <p:ph type="title"/>
          </p:nvPr>
        </p:nvSpPr>
        <p:spPr>
          <a:xfrm>
            <a:off x="717450" y="3755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DIAGRAM</a:t>
            </a:r>
            <a:endParaRPr/>
          </a:p>
        </p:txBody>
      </p:sp>
      <p:pic>
        <p:nvPicPr>
          <p:cNvPr id="5" name="Picture 4" descr="A diagram of a computer&#10;&#10;Description automatically generated with medium confidence">
            <a:extLst>
              <a:ext uri="{FF2B5EF4-FFF2-40B4-BE49-F238E27FC236}">
                <a16:creationId xmlns:a16="http://schemas.microsoft.com/office/drawing/2014/main" id="{939F0120-1B13-D34D-F65A-BEBF86617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062" y="854429"/>
            <a:ext cx="5494387" cy="39135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37"/>
          <p:cNvSpPr txBox="1">
            <a:spLocks noGrp="1"/>
          </p:cNvSpPr>
          <p:nvPr>
            <p:ph type="title"/>
          </p:nvPr>
        </p:nvSpPr>
        <p:spPr>
          <a:xfrm>
            <a:off x="3172775" y="2487975"/>
            <a:ext cx="52539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OOP CONCEPTS IMPLEMENTATION</a:t>
            </a:r>
            <a:endParaRPr/>
          </a:p>
        </p:txBody>
      </p:sp>
      <p:sp>
        <p:nvSpPr>
          <p:cNvPr id="1067" name="Google Shape;1067;p37"/>
          <p:cNvSpPr txBox="1">
            <a:spLocks noGrp="1"/>
          </p:cNvSpPr>
          <p:nvPr>
            <p:ph type="title" idx="2"/>
          </p:nvPr>
        </p:nvSpPr>
        <p:spPr>
          <a:xfrm>
            <a:off x="5671075" y="1501025"/>
            <a:ext cx="27555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38"/>
          <p:cNvSpPr txBox="1">
            <a:spLocks noGrp="1"/>
          </p:cNvSpPr>
          <p:nvPr>
            <p:ph type="title"/>
          </p:nvPr>
        </p:nvSpPr>
        <p:spPr>
          <a:xfrm>
            <a:off x="726238" y="356975"/>
            <a:ext cx="3891900" cy="6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ENCAPSULATION</a:t>
            </a:r>
            <a:endParaRPr sz="22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979FA0-9EB1-E487-1333-DDFB7512E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94" y="1134836"/>
            <a:ext cx="7863116" cy="28738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39"/>
          <p:cNvSpPr txBox="1">
            <a:spLocks noGrp="1"/>
          </p:cNvSpPr>
          <p:nvPr>
            <p:ph type="title"/>
          </p:nvPr>
        </p:nvSpPr>
        <p:spPr>
          <a:xfrm>
            <a:off x="717450" y="3803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INHERITANCE</a:t>
            </a:r>
            <a:endParaRPr sz="22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86A762-7231-AA80-6C27-3D1593AE9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253" y="3108054"/>
            <a:ext cx="6210823" cy="15422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91E1EF-7B10-F0F3-B161-B76CD9338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253" y="816297"/>
            <a:ext cx="6162697" cy="23274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uper Pixel Vintage Gaming by Slidesgo">
  <a:themeElements>
    <a:clrScheme name="Simple Light">
      <a:dk1>
        <a:srgbClr val="FFFF00"/>
      </a:dk1>
      <a:lt1>
        <a:srgbClr val="FFFFFF"/>
      </a:lt1>
      <a:dk2>
        <a:srgbClr val="0E2433"/>
      </a:dk2>
      <a:lt2>
        <a:srgbClr val="45B6FE"/>
      </a:lt2>
      <a:accent1>
        <a:srgbClr val="3792CB"/>
      </a:accent1>
      <a:accent2>
        <a:srgbClr val="296D98"/>
      </a:accent2>
      <a:accent3>
        <a:srgbClr val="1C4966"/>
      </a:accent3>
      <a:accent4>
        <a:srgbClr val="000000"/>
      </a:accent4>
      <a:accent5>
        <a:srgbClr val="0E2433"/>
      </a:accent5>
      <a:accent6>
        <a:srgbClr val="45B6FE"/>
      </a:accent6>
      <a:hlink>
        <a:srgbClr val="FF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313</Words>
  <Application>Microsoft Office PowerPoint</Application>
  <PresentationFormat>On-screen Show (16:9)</PresentationFormat>
  <Paragraphs>71</Paragraphs>
  <Slides>27</Slides>
  <Notes>27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Press Start 2P</vt:lpstr>
      <vt:lpstr>Fira Sans Condensed Medium</vt:lpstr>
      <vt:lpstr>Maven Pro</vt:lpstr>
      <vt:lpstr>Muli</vt:lpstr>
      <vt:lpstr>Arial</vt:lpstr>
      <vt:lpstr>Roboto</vt:lpstr>
      <vt:lpstr>Lato</vt:lpstr>
      <vt:lpstr>Super Pixel Vintage Gaming by Slidesgo</vt:lpstr>
      <vt:lpstr>Childhood memories</vt:lpstr>
      <vt:lpstr>OUR TEAM</vt:lpstr>
      <vt:lpstr>TABLE OF CONTENTS</vt:lpstr>
      <vt:lpstr>IDEAS &amp; TECHNIQUES</vt:lpstr>
      <vt:lpstr>—Motivation</vt:lpstr>
      <vt:lpstr>UML DIAGRAM</vt:lpstr>
      <vt:lpstr>OOP CONCEPTS IMPLEMENTATION</vt:lpstr>
      <vt:lpstr>ENCAPSULATION</vt:lpstr>
      <vt:lpstr>INHERITANCE</vt:lpstr>
      <vt:lpstr>ABSTRACT</vt:lpstr>
      <vt:lpstr>POLYMORPHISM</vt:lpstr>
      <vt:lpstr>DESIGN PATTERN</vt:lpstr>
      <vt:lpstr>GAME DESIGN </vt:lpstr>
      <vt:lpstr>BACKGROUND</vt:lpstr>
      <vt:lpstr>GAMES MENU</vt:lpstr>
      <vt:lpstr>TUTORIAL</vt:lpstr>
      <vt:lpstr>CREDIT</vt:lpstr>
      <vt:lpstr>GAMES MENU</vt:lpstr>
      <vt:lpstr>START GAME!!!</vt:lpstr>
      <vt:lpstr>PowerPoint Presentation</vt:lpstr>
      <vt:lpstr>CHARACTERS</vt:lpstr>
      <vt:lpstr>GAMEPLAY DEMO </vt:lpstr>
      <vt:lpstr>CONCLUSION </vt:lpstr>
      <vt:lpstr>ACHIEVEMENT</vt:lpstr>
      <vt:lpstr>FUTURE WORK</vt:lpstr>
      <vt:lpstr>REFERENCE</vt:lpstr>
      <vt:lpstr>THANK 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ADMIN</dc:creator>
  <cp:lastModifiedBy>HOANG VIET TAN</cp:lastModifiedBy>
  <cp:revision>1</cp:revision>
  <dcterms:modified xsi:type="dcterms:W3CDTF">2024-06-10T11:29:31Z</dcterms:modified>
</cp:coreProperties>
</file>